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heme/theme2.xml" ContentType="application/vnd.openxmlformats-officedocument.them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9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9"/>
  </p:notesMasterIdLst>
  <p:sldIdLst>
    <p:sldId id="281" r:id="rId5"/>
    <p:sldId id="259" r:id="rId6"/>
    <p:sldId id="2076137349" r:id="rId7"/>
    <p:sldId id="2147475255" r:id="rId8"/>
    <p:sldId id="2147475254" r:id="rId9"/>
    <p:sldId id="262" r:id="rId10"/>
    <p:sldId id="342" r:id="rId11"/>
    <p:sldId id="2147475257" r:id="rId12"/>
    <p:sldId id="332" r:id="rId13"/>
    <p:sldId id="330" r:id="rId14"/>
    <p:sldId id="333" r:id="rId15"/>
    <p:sldId id="334" r:id="rId16"/>
    <p:sldId id="335" r:id="rId17"/>
    <p:sldId id="337" r:id="rId18"/>
    <p:sldId id="338" r:id="rId19"/>
    <p:sldId id="339" r:id="rId20"/>
    <p:sldId id="327" r:id="rId21"/>
    <p:sldId id="340" r:id="rId22"/>
    <p:sldId id="341" r:id="rId23"/>
    <p:sldId id="328" r:id="rId24"/>
    <p:sldId id="321" r:id="rId25"/>
    <p:sldId id="2147475258" r:id="rId26"/>
    <p:sldId id="2147475256" r:id="rId27"/>
    <p:sldId id="260" r:id="rId28"/>
  </p:sldIdLst>
  <p:sldSz cx="12192000" cy="6858000"/>
  <p:notesSz cx="6858000" cy="9144000"/>
  <p:custDataLst>
    <p:custData r:id="rId2"/>
    <p:custData r:id="rId3"/>
    <p:custData r:id="rId1"/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8" autoAdjust="0"/>
    <p:restoredTop sz="74687" autoAdjust="0"/>
  </p:normalViewPr>
  <p:slideViewPr>
    <p:cSldViewPr snapToGrid="0" showGuides="1">
      <p:cViewPr varScale="1">
        <p:scale>
          <a:sx n="158" d="100"/>
          <a:sy n="158" d="100"/>
        </p:scale>
        <p:origin x="3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F1D1C-90D0-4F00-9BA3-077A17EF5B50}" type="datetimeFigureOut">
              <a:rPr lang="en-US"/>
              <a:t>10/10/23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BCB16-00DD-4F07-8367-2CC6834612C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00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Intro: Name and Professional Services</a:t>
            </a:r>
          </a:p>
          <a:p>
            <a:endParaRPr lang="en-DE" dirty="0"/>
          </a:p>
          <a:p>
            <a:r>
              <a:rPr lang="en-DE" dirty="0"/>
              <a:t>DevOps is not an “IF” anymore. </a:t>
            </a:r>
          </a:p>
          <a:p>
            <a:r>
              <a:rPr lang="en-DE" dirty="0"/>
              <a:t>Most Products comes with OOB capabilities for setting up DevOps.</a:t>
            </a:r>
          </a:p>
          <a:p>
            <a:r>
              <a:rPr lang="en-DE" dirty="0"/>
              <a:t>But the maturity &amp; complexity of DevOps framework depends on Organizations need.</a:t>
            </a:r>
          </a:p>
          <a:p>
            <a:endParaRPr lang="en-DE" dirty="0"/>
          </a:p>
          <a:p>
            <a:r>
              <a:rPr lang="en-DE" dirty="0"/>
              <a:t>webMethods. IO integration comes with api (and also cli), which I have used to show one of </a:t>
            </a:r>
            <a:r>
              <a:rPr lang="en-DE"/>
              <a:t>many Delivery workflow.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4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1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75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74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5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4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3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71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Cleanup</a:t>
            </a:r>
          </a:p>
          <a:p>
            <a:pPr marL="228600" indent="-228600">
              <a:buAutoNum type="arabicPeriod"/>
            </a:pPr>
            <a:r>
              <a:rPr lang="en-DE" dirty="0"/>
              <a:t>Initialize</a:t>
            </a:r>
          </a:p>
          <a:p>
            <a:pPr marL="685800" lvl="1" indent="-228600">
              <a:buAutoNum type="arabicPeriod"/>
            </a:pPr>
            <a:r>
              <a:rPr lang="en-DE" dirty="0"/>
              <a:t>Show Structure</a:t>
            </a:r>
          </a:p>
          <a:p>
            <a:pPr marL="685800" lvl="1" indent="-228600">
              <a:buAutoNum type="arabicPeriod"/>
            </a:pPr>
            <a:r>
              <a:rPr lang="en-DE" dirty="0"/>
              <a:t>Talk about Git Workflow</a:t>
            </a:r>
          </a:p>
          <a:p>
            <a:pPr marL="228600" indent="-228600">
              <a:buAutoNum type="arabicPeriod"/>
            </a:pPr>
            <a:r>
              <a:rPr lang="en-DE" dirty="0"/>
              <a:t>Import/develop</a:t>
            </a:r>
          </a:p>
          <a:p>
            <a:pPr marL="685800" lvl="1" indent="-228600">
              <a:buAutoNum type="arabicPeriod"/>
            </a:pPr>
            <a:r>
              <a:rPr lang="en-DE" dirty="0"/>
              <a:t>WF</a:t>
            </a:r>
          </a:p>
          <a:p>
            <a:pPr marL="685800" lvl="1" indent="-228600">
              <a:buAutoNum type="arabicPeriod"/>
            </a:pPr>
            <a:r>
              <a:rPr lang="en-DE" dirty="0"/>
              <a:t>Flow</a:t>
            </a:r>
          </a:p>
          <a:p>
            <a:pPr marL="685800" lvl="1" indent="-228600">
              <a:buAutoNum type="arabicPeriod"/>
            </a:pPr>
            <a:r>
              <a:rPr lang="en-DE"/>
              <a:t>Ref</a:t>
            </a:r>
          </a:p>
          <a:p>
            <a:pPr marL="228600" indent="-228600">
              <a:buAutoNum type="arabicPeriod"/>
            </a:pPr>
            <a:r>
              <a:rPr lang="en-DE" dirty="0"/>
              <a:t>Accounts</a:t>
            </a:r>
          </a:p>
          <a:p>
            <a:pPr marL="228600" indent="-228600">
              <a:buAutoNum type="arabicPeriod"/>
            </a:pPr>
            <a:r>
              <a:rPr lang="en-DE" dirty="0"/>
              <a:t>Test</a:t>
            </a:r>
          </a:p>
          <a:p>
            <a:pPr marL="685800" lvl="1" indent="-228600">
              <a:buAutoNum type="arabicPeriod"/>
            </a:pPr>
            <a:r>
              <a:rPr lang="en-DE" dirty="0"/>
              <a:t>WorkflowID</a:t>
            </a:r>
          </a:p>
          <a:p>
            <a:pPr marL="685800" lvl="1" indent="-228600">
              <a:buAutoNum type="arabicPeriod"/>
            </a:pPr>
            <a:r>
              <a:rPr lang="en-DE" dirty="0"/>
              <a:t>Flowservice http flag</a:t>
            </a:r>
          </a:p>
          <a:p>
            <a:pPr marL="685800" lvl="1" indent="-228600">
              <a:buAutoNum type="arabicPeriod"/>
            </a:pPr>
            <a:r>
              <a:rPr lang="en-DE" dirty="0"/>
              <a:t>Mention and show (Tests could be triggered separately as well)</a:t>
            </a:r>
          </a:p>
          <a:p>
            <a:pPr marL="228600" lvl="0" indent="-228600">
              <a:buAutoNum type="arabicPeriod"/>
            </a:pPr>
            <a:r>
              <a:rPr lang="en-DE" dirty="0"/>
              <a:t>GitHub</a:t>
            </a:r>
          </a:p>
          <a:p>
            <a:pPr marL="685800" lvl="1" indent="-228600">
              <a:buAutoNum type="arabicPeriod"/>
            </a:pPr>
            <a:r>
              <a:rPr lang="en-DE" dirty="0"/>
              <a:t>Action</a:t>
            </a:r>
          </a:p>
          <a:p>
            <a:pPr marL="685800" lvl="1" indent="-228600">
              <a:buAutoNum type="arabicPeriod"/>
            </a:pPr>
            <a:r>
              <a:rPr lang="en-DE" dirty="0"/>
              <a:t>Key</a:t>
            </a:r>
          </a:p>
          <a:p>
            <a:pPr marL="228600" lvl="0" indent="-228600">
              <a:buAutoNum type="arabicPeriod"/>
            </a:pPr>
            <a:r>
              <a:rPr lang="en-DE" dirty="0"/>
              <a:t>SynchToFeature</a:t>
            </a:r>
          </a:p>
          <a:p>
            <a:pPr marL="228600" lvl="0" indent="-228600">
              <a:buAutoNum type="arabicPeriod"/>
            </a:pPr>
            <a:r>
              <a:rPr lang="en-DE" dirty="0"/>
              <a:t>Show Repo</a:t>
            </a:r>
          </a:p>
          <a:p>
            <a:pPr marL="685800" lvl="1" indent="-228600">
              <a:buAutoNum type="arabicPeriod"/>
            </a:pPr>
            <a:r>
              <a:rPr lang="en-DE" dirty="0"/>
              <a:t>Talk about structure</a:t>
            </a:r>
          </a:p>
          <a:p>
            <a:pPr marL="685800" lvl="1" indent="-228600">
              <a:buAutoNum type="arabicPeriod"/>
            </a:pPr>
            <a:r>
              <a:rPr lang="en-DE" dirty="0"/>
              <a:t>Reference Data/ config structure</a:t>
            </a:r>
          </a:p>
          <a:p>
            <a:pPr marL="685800" lvl="1" indent="-228600">
              <a:buAutoNum type="arabicPeriod"/>
            </a:pPr>
            <a:r>
              <a:rPr lang="en-DE" dirty="0"/>
              <a:t>Update DEV and QA configs</a:t>
            </a:r>
          </a:p>
          <a:p>
            <a:pPr marL="228600" lvl="0" indent="-228600">
              <a:buAutoNum type="arabicPeriod"/>
            </a:pPr>
            <a:r>
              <a:rPr lang="en-DE" dirty="0"/>
              <a:t>Show test results</a:t>
            </a:r>
          </a:p>
          <a:p>
            <a:pPr marL="228600" lvl="0" indent="-228600">
              <a:buAutoNum type="arabicPeriod"/>
            </a:pPr>
            <a:r>
              <a:rPr lang="en-DE" dirty="0"/>
              <a:t>Pull feature to DEV</a:t>
            </a:r>
          </a:p>
          <a:p>
            <a:pPr marL="685800" lvl="1" indent="-228600">
              <a:buAutoNum type="arabicPeriod"/>
            </a:pPr>
            <a:r>
              <a:rPr lang="en-DE" dirty="0"/>
              <a:t>Show the Dev Branch</a:t>
            </a:r>
          </a:p>
          <a:p>
            <a:pPr marL="685800" lvl="1" indent="-228600">
              <a:buAutoNum type="arabicPeriod"/>
            </a:pPr>
            <a:r>
              <a:rPr lang="en-DE" dirty="0"/>
              <a:t>Show Action/Workflow in Github</a:t>
            </a:r>
          </a:p>
          <a:p>
            <a:pPr marL="228600" lvl="0" indent="-228600">
              <a:buAutoNum type="arabicPeriod"/>
            </a:pPr>
            <a:r>
              <a:rPr lang="en-DE" dirty="0"/>
              <a:t>Show Azure </a:t>
            </a:r>
          </a:p>
          <a:p>
            <a:pPr marL="685800" lvl="1" indent="-228600">
              <a:buAutoNum type="arabicPeriod"/>
            </a:pPr>
            <a:r>
              <a:rPr lang="en-DE" dirty="0"/>
              <a:t>DEV triggered</a:t>
            </a:r>
          </a:p>
          <a:p>
            <a:pPr marL="685800" lvl="1" indent="-228600">
              <a:buAutoNum type="arabicPeriod"/>
            </a:pPr>
            <a:r>
              <a:rPr lang="en-DE" dirty="0"/>
              <a:t>Test results (falied)</a:t>
            </a:r>
          </a:p>
          <a:p>
            <a:pPr marL="228600" lvl="0" indent="-228600">
              <a:buAutoNum type="arabicPeriod"/>
            </a:pPr>
            <a:r>
              <a:rPr lang="en-DE" dirty="0"/>
              <a:t>Show DEV Tenant</a:t>
            </a:r>
          </a:p>
          <a:p>
            <a:pPr marL="685800" lvl="1" indent="-228600">
              <a:buAutoNum type="arabicPeriod"/>
            </a:pPr>
            <a:r>
              <a:rPr lang="en-DE" dirty="0"/>
              <a:t>Project</a:t>
            </a:r>
          </a:p>
          <a:p>
            <a:pPr marL="685800" lvl="1" indent="-228600">
              <a:buAutoNum type="arabicPeriod"/>
            </a:pPr>
            <a:r>
              <a:rPr lang="en-DE" dirty="0"/>
              <a:t>Workflow1</a:t>
            </a:r>
          </a:p>
          <a:p>
            <a:pPr marL="1143000" lvl="2" indent="-228600">
              <a:buAutoNum type="arabicPeriod"/>
            </a:pPr>
            <a:r>
              <a:rPr lang="en-DE" dirty="0"/>
              <a:t>Webhook, Subflow</a:t>
            </a:r>
          </a:p>
          <a:p>
            <a:pPr marL="685800" lvl="1" indent="-228600">
              <a:buAutoNum type="arabicPeriod"/>
            </a:pPr>
            <a:r>
              <a:rPr lang="en-DE" dirty="0"/>
              <a:t>Workflow 2</a:t>
            </a:r>
          </a:p>
          <a:p>
            <a:pPr marL="1143000" lvl="2" indent="-228600">
              <a:buAutoNum type="arabicPeriod"/>
            </a:pPr>
            <a:r>
              <a:rPr lang="en-DE" dirty="0"/>
              <a:t>Account not created</a:t>
            </a:r>
          </a:p>
          <a:p>
            <a:pPr marL="1143000" lvl="2" indent="-228600">
              <a:buAutoNum type="arabicPeriod"/>
            </a:pPr>
            <a:r>
              <a:rPr lang="en-DE" dirty="0"/>
              <a:t>No Trigger</a:t>
            </a:r>
          </a:p>
          <a:p>
            <a:pPr marL="685800" lvl="1" indent="-228600">
              <a:buAutoNum type="arabicPeriod"/>
            </a:pPr>
            <a:r>
              <a:rPr lang="en-DE" dirty="0"/>
              <a:t>FS</a:t>
            </a:r>
          </a:p>
          <a:p>
            <a:pPr marL="1143000" lvl="2" indent="-228600">
              <a:buAutoNum type="arabicPeriod"/>
            </a:pPr>
            <a:r>
              <a:rPr lang="en-DE" dirty="0"/>
              <a:t>Flag </a:t>
            </a:r>
          </a:p>
          <a:p>
            <a:pPr marL="685800" lvl="1" indent="-228600">
              <a:buAutoNum type="arabicPeriod"/>
            </a:pPr>
            <a:r>
              <a:rPr lang="en-DE" dirty="0"/>
              <a:t>Configs</a:t>
            </a:r>
          </a:p>
          <a:p>
            <a:pPr marL="1143000" lvl="2" indent="-228600">
              <a:buAutoNum type="arabicPeriod"/>
            </a:pPr>
            <a:r>
              <a:rPr lang="en-DE" dirty="0"/>
              <a:t>PP</a:t>
            </a:r>
          </a:p>
          <a:p>
            <a:pPr marL="1143000" lvl="2" indent="-228600">
              <a:buAutoNum type="arabicPeriod"/>
            </a:pPr>
            <a:r>
              <a:rPr lang="en-DE" dirty="0"/>
              <a:t>Ref Data</a:t>
            </a:r>
          </a:p>
          <a:p>
            <a:pPr marL="228600" lvl="0" indent="-228600">
              <a:buAutoNum type="arabicPeriod"/>
            </a:pPr>
            <a:r>
              <a:rPr lang="en-DE" dirty="0"/>
              <a:t>Update DEV Branch</a:t>
            </a:r>
          </a:p>
          <a:p>
            <a:pPr marL="685800" lvl="1" indent="-228600">
              <a:buAutoNum type="arabicPeriod"/>
            </a:pPr>
            <a:r>
              <a:rPr lang="en-DE" dirty="0"/>
              <a:t>Test:</a:t>
            </a:r>
          </a:p>
          <a:p>
            <a:pPr marL="1143000" lvl="2" indent="-228600">
              <a:buAutoNum type="arabicPeriod"/>
            </a:pPr>
            <a:r>
              <a:rPr lang="en-DE" dirty="0"/>
              <a:t>Repo workflow id</a:t>
            </a:r>
          </a:p>
          <a:p>
            <a:pPr marL="1143000" lvl="2" indent="-228600">
              <a:buAutoNum type="arabicPeriod"/>
            </a:pPr>
            <a:r>
              <a:rPr lang="en-DE" dirty="0"/>
              <a:t>Enable http</a:t>
            </a:r>
          </a:p>
          <a:p>
            <a:pPr marL="228600" lvl="0" indent="-228600">
              <a:buAutoNum type="arabicPeriod"/>
            </a:pPr>
            <a:r>
              <a:rPr lang="en-DE" dirty="0"/>
              <a:t>Rerun Manually DEV Test</a:t>
            </a:r>
          </a:p>
          <a:p>
            <a:pPr marL="685800" lvl="1" indent="-228600">
              <a:buAutoNum type="arabicPeriod"/>
            </a:pPr>
            <a:r>
              <a:rPr lang="en-DE" dirty="0"/>
              <a:t>Show Results</a:t>
            </a:r>
          </a:p>
          <a:p>
            <a:pPr marL="228600" lvl="0" indent="-228600">
              <a:buAutoNum type="arabicPeriod"/>
            </a:pPr>
            <a:r>
              <a:rPr lang="en-DE" dirty="0"/>
              <a:t>Pull feature to QA </a:t>
            </a:r>
          </a:p>
          <a:p>
            <a:pPr marL="228600" lvl="0" indent="-228600">
              <a:buAutoNum type="arabicPeriod"/>
            </a:pPr>
            <a:r>
              <a:rPr lang="en-DE" dirty="0"/>
              <a:t>Show tenant</a:t>
            </a:r>
          </a:p>
          <a:p>
            <a:pPr marL="685800" lvl="1" indent="-228600">
              <a:buAutoNum type="arabicPeriod"/>
            </a:pPr>
            <a:r>
              <a:rPr lang="en-DE" dirty="0"/>
              <a:t>Ref Data</a:t>
            </a:r>
          </a:p>
          <a:p>
            <a:pPr marL="228600" lvl="0" indent="-228600">
              <a:buAutoNum type="arabicPeriod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50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3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4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91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815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50"/>
              </a:spcAft>
            </a:pPr>
            <a:br>
              <a:rPr lang="en-GB" dirty="0"/>
            </a:br>
            <a:r>
              <a:rPr lang="en-US" b="1" dirty="0"/>
              <a:t>webMethods.io iPaaS is the only integration platform-as-a-service that delivers all required capabilities. </a:t>
            </a:r>
            <a:r>
              <a:rPr lang="en-US" b="0" dirty="0"/>
              <a:t>The u</a:t>
            </a:r>
            <a:r>
              <a:rPr lang="en-US" sz="1200" b="0" dirty="0"/>
              <a:t>nique </a:t>
            </a:r>
            <a:r>
              <a:rPr lang="en-US" sz="1200" dirty="0"/>
              <a:t>combination of API management, hybrid integration, application integration, data integration, microservices and IoT integration in one platform.</a:t>
            </a:r>
          </a:p>
          <a:p>
            <a:pPr marL="171450" indent="-1714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Market leader in API Management*</a:t>
            </a:r>
          </a:p>
          <a:p>
            <a:pPr marL="171450" indent="-1714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300+ field tested connectors to accelerate implementation without coding</a:t>
            </a:r>
          </a:p>
          <a:p>
            <a:pPr marL="171450" indent="-1714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The only platform empowering you to integrate anything—anywhere!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Points: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Promotes accelerated integration for all types of users from technology professionals to empowered business analysts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Combines integration, API management, and B2B in the cloud and on premises; unified runtimes enable seamless integration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Delivers freedom to innovate with a standards-compliant independent platform</a:t>
            </a:r>
            <a:endParaRPr lang="en-GB" dirty="0"/>
          </a:p>
          <a:p>
            <a:pPr marL="171450" indent="-171450"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GB" dirty="0"/>
            </a:b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BE8717-C7C3-44D8-90E9-AAA5AE1C5FA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39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a UI that developers fall in love with from the minute they start to use it due to its simplicity, ease of use, yet providing significant power!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/>
              <a:t>Reliable Hybrid Connectivity</a:t>
            </a:r>
            <a:r>
              <a:rPr lang="en-GB" sz="1200" dirty="0"/>
              <a:t>: Manage hybrid portfolios with applications or data which are located both on-premises and in the cloud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233356"/>
                </a:solidFill>
              </a:rPr>
              <a:t>Extensive Connectivity Toolkit: </a:t>
            </a:r>
            <a:r>
              <a:rPr lang="en-GB" sz="1200" dirty="0"/>
              <a:t>Connectivity options for the most popular SaaS application and a workflow toolkit for every modern protocol or need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/>
              <a:t>Broad Developer Support</a:t>
            </a:r>
            <a:r>
              <a:rPr lang="en-GB" sz="1200" dirty="0"/>
              <a:t>: </a:t>
            </a:r>
            <a:r>
              <a:rPr lang="en-US" sz="1200" dirty="0"/>
              <a:t>Democratize your integration projects across the organization. Reduce your integration backlog by building intuitive workflows, quickly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233356"/>
                </a:solidFill>
              </a:rPr>
              <a:t>Optimized for Scale and Performance: </a:t>
            </a:r>
            <a:r>
              <a:rPr lang="en-US" sz="1200" dirty="0"/>
              <a:t>Performant service architecture ensures your most critical integration workflows run with confidence. With dependable monitoring and reporting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BE8717-C7C3-44D8-90E9-AAA5AE1C5FA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ubik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ub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39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282828"/>
                </a:solidFill>
                <a:effectLst/>
                <a:latin typeface="Inter"/>
              </a:rPr>
              <a:t>MTTR measures the maintainability of repairable features and sets the average time to repair a broken feature. Basically, it helps you track the amount of time spent to recover from a failure.</a:t>
            </a:r>
          </a:p>
          <a:p>
            <a:pPr algn="l"/>
            <a:r>
              <a:rPr lang="en-GB" b="0" i="0" dirty="0">
                <a:solidFill>
                  <a:srgbClr val="282828"/>
                </a:solidFill>
                <a:effectLst/>
                <a:latin typeface="Inter"/>
              </a:rPr>
              <a:t>CI/CD reduces the MTTR because the code changes are smaller and fault isolations are easier to detect. One of the most important business risk assurances is to keep failures to a minimum and quickly recover from any failures that do happen. Application monitoring tools are a great way to find and fix failures while also logging the problems to notice trends faster.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66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5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97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67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79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6.xml"/><Relationship Id="rId4" Type="http://schemas.openxmlformats.org/officeDocument/2006/relationships/tags" Target="../tags/tag8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8.xml"/><Relationship Id="rId4" Type="http://schemas.openxmlformats.org/officeDocument/2006/relationships/tags" Target="../tags/tag8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0.xml"/><Relationship Id="rId4" Type="http://schemas.openxmlformats.org/officeDocument/2006/relationships/tags" Target="../tags/tag8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1.xml"/><Relationship Id="rId4" Type="http://schemas.openxmlformats.org/officeDocument/2006/relationships/tags" Target="../tags/tag7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&#10;- Light -" type="title" preserve="1">
  <p:cSld name="Title Slide&#10;- Light -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IO_VALID_LAYOUT" hidden="1">
            <a:extLst>
              <a:ext uri="{FF2B5EF4-FFF2-40B4-BE49-F238E27FC236}">
                <a16:creationId xmlns:a16="http://schemas.microsoft.com/office/drawing/2014/main" id="{6AE58ECB-3CFD-4688-8045-0D446B1DBD41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AF7ED251-C413-4CBF-B9F8-2DD33C49B8F7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7" name="MIO_AGENDA_IGNORE_CHAPTER_REFERENCE" hidden="1">
            <a:extLst>
              <a:ext uri="{FF2B5EF4-FFF2-40B4-BE49-F238E27FC236}">
                <a16:creationId xmlns:a16="http://schemas.microsoft.com/office/drawing/2014/main" id="{CF59B3D4-89FD-4828-87E0-E187652053AB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 useBgFill="1">
        <p:nvSpPr>
          <p:cNvPr id="3" name="Background">
            <a:extLst>
              <a:ext uri="{FF2B5EF4-FFF2-40B4-BE49-F238E27FC236}">
                <a16:creationId xmlns:a16="http://schemas.microsoft.com/office/drawing/2014/main" id="{3B0E330A-801A-431C-9B07-00E24E9470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11" name="Logo Correction Shape">
            <a:extLst>
              <a:ext uri="{FF2B5EF4-FFF2-40B4-BE49-F238E27FC236}">
                <a16:creationId xmlns:a16="http://schemas.microsoft.com/office/drawing/2014/main" id="{ADFBC294-6E48-4D46-B408-C81C4C14D073}"/>
              </a:ext>
            </a:extLst>
          </p:cNvPr>
          <p:cNvSpPr/>
          <p:nvPr/>
        </p:nvSpPr>
        <p:spPr>
          <a:xfrm>
            <a:off x="7942800" y="3623400"/>
            <a:ext cx="2138400" cy="252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48" name="Picture Placeholder 31">
            <a:extLst>
              <a:ext uri="{FF2B5EF4-FFF2-40B4-BE49-F238E27FC236}">
                <a16:creationId xmlns:a16="http://schemas.microsoft.com/office/drawing/2014/main" id="{E6D91BEF-21D4-4EFF-9FB8-5FD12D98EF4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91998" cy="6858000"/>
          </a:xfrm>
          <a:custGeom>
            <a:avLst/>
            <a:gdLst>
              <a:gd name="connsiteX0" fmla="*/ 8018088 w 12192000"/>
              <a:gd name="connsiteY0" fmla="*/ 3699600 h 6858000"/>
              <a:gd name="connsiteX1" fmla="*/ 8018088 w 12192000"/>
              <a:gd name="connsiteY1" fmla="*/ 6086475 h 6858000"/>
              <a:gd name="connsiteX2" fmla="*/ 9989763 w 12192000"/>
              <a:gd name="connsiteY2" fmla="*/ 6086475 h 6858000"/>
              <a:gd name="connsiteX3" fmla="*/ 9989763 w 12192000"/>
              <a:gd name="connsiteY3" fmla="*/ 36996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018088" y="3699600"/>
                </a:moveTo>
                <a:lnTo>
                  <a:pt x="8018088" y="6086475"/>
                </a:lnTo>
                <a:lnTo>
                  <a:pt x="9989763" y="6086475"/>
                </a:lnTo>
                <a:lnTo>
                  <a:pt x="9989763" y="36996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wdUpDiag">
            <a:fgClr>
              <a:schemeClr val="bg1"/>
            </a:fgClr>
            <a:bgClr>
              <a:schemeClr val="bg2"/>
            </a:bgClr>
          </a:pattFill>
        </p:spPr>
        <p:txBody>
          <a:bodyPr vert="horz" lIns="0" tIns="0" rIns="0" bIns="432000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on area to add picture</a:t>
            </a:r>
          </a:p>
        </p:txBody>
      </p:sp>
      <p:sp>
        <p:nvSpPr>
          <p:cNvPr id="50" name="Title">
            <a:extLst>
              <a:ext uri="{FF2B5EF4-FFF2-40B4-BE49-F238E27FC236}">
                <a16:creationId xmlns:a16="http://schemas.microsoft.com/office/drawing/2014/main" id="{116431F7-1FFA-4480-99D2-7756C54FA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845800"/>
            <a:ext cx="10080625" cy="3304175"/>
          </a:xfrm>
          <a:custGeom>
            <a:avLst/>
            <a:gdLst>
              <a:gd name="connsiteX0" fmla="*/ 8040001 w 10080625"/>
              <a:gd name="connsiteY0" fmla="*/ 2527200 h 3304175"/>
              <a:gd name="connsiteX1" fmla="*/ 8040001 w 10080625"/>
              <a:gd name="connsiteY1" fmla="*/ 3198076 h 3304175"/>
              <a:gd name="connsiteX2" fmla="*/ 9963095 w 10080625"/>
              <a:gd name="connsiteY2" fmla="*/ 3198076 h 3304175"/>
              <a:gd name="connsiteX3" fmla="*/ 9963095 w 10080625"/>
              <a:gd name="connsiteY3" fmla="*/ 2527200 h 3304175"/>
              <a:gd name="connsiteX4" fmla="*/ 0 w 10080625"/>
              <a:gd name="connsiteY4" fmla="*/ 0 h 3304175"/>
              <a:gd name="connsiteX5" fmla="*/ 10080625 w 10080625"/>
              <a:gd name="connsiteY5" fmla="*/ 0 h 3304175"/>
              <a:gd name="connsiteX6" fmla="*/ 10080625 w 10080625"/>
              <a:gd name="connsiteY6" fmla="*/ 3304175 h 3304175"/>
              <a:gd name="connsiteX7" fmla="*/ 0 w 10080625"/>
              <a:gd name="connsiteY7" fmla="*/ 3304175 h 330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0625" h="3304175">
                <a:moveTo>
                  <a:pt x="8040001" y="2527200"/>
                </a:moveTo>
                <a:lnTo>
                  <a:pt x="8040001" y="3198076"/>
                </a:lnTo>
                <a:lnTo>
                  <a:pt x="9963095" y="3198076"/>
                </a:lnTo>
                <a:lnTo>
                  <a:pt x="9963095" y="2527200"/>
                </a:lnTo>
                <a:close/>
                <a:moveTo>
                  <a:pt x="0" y="0"/>
                </a:moveTo>
                <a:lnTo>
                  <a:pt x="10080625" y="0"/>
                </a:lnTo>
                <a:lnTo>
                  <a:pt x="10080625" y="3304175"/>
                </a:lnTo>
                <a:lnTo>
                  <a:pt x="0" y="330417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52800" tIns="194400">
            <a:noAutofit/>
          </a:bodyPr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C3F9BEB5-0A55-4E2D-A283-A64EEC73B56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4887000"/>
            <a:ext cx="5637963" cy="388989"/>
          </a:xfrm>
        </p:spPr>
        <p:txBody>
          <a:bodyPr tIns="50800" anchor="b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200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1B14E90-4F21-4322-8B8C-FB9A38952A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1200" y="5664600"/>
            <a:ext cx="5637963" cy="194400"/>
          </a:xfrm>
        </p:spPr>
        <p:txBody>
          <a:bodyPr anchor="b"/>
          <a:lstStyle>
            <a:lvl1pPr>
              <a:defRPr sz="1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Presenter Name / Presenter Title / Date</a:t>
            </a:r>
          </a:p>
        </p:txBody>
      </p:sp>
      <p:sp>
        <p:nvSpPr>
          <p:cNvPr id="19" name="Layout Support" hidden="1">
            <a:extLst>
              <a:ext uri="{FF2B5EF4-FFF2-40B4-BE49-F238E27FC236}">
                <a16:creationId xmlns:a16="http://schemas.microsoft.com/office/drawing/2014/main" id="{B4F2A74C-24CE-444E-B063-53078D09A6FD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L11101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D4F31-25E4-491D-B5E8-D66AEF3797B7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7A522BD-4CB0-C14F-A17A-54A3924D19D2}" type="datetime1">
              <a:rPr lang="de-DE" smtClean="0"/>
              <a:t>10.10.23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2C379-FC46-4B88-8A5A-70D16AE18E9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50E2A-E921-4BE2-8188-B66ECC5E8F8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ED6B2D-8D4C-4F72-B420-0F0444CCD4F7}"/>
              </a:ext>
            </a:extLst>
          </p:cNvPr>
          <p:cNvGrpSpPr>
            <a:grpSpLocks noChangeAspect="1"/>
          </p:cNvGrpSpPr>
          <p:nvPr/>
        </p:nvGrpSpPr>
        <p:grpSpPr>
          <a:xfrm>
            <a:off x="8137200" y="5567400"/>
            <a:ext cx="1749600" cy="355275"/>
            <a:chOff x="10178400" y="6351918"/>
            <a:chExt cx="1652360" cy="335529"/>
          </a:xfrm>
        </p:grpSpPr>
        <p:sp>
          <p:nvSpPr>
            <p:cNvPr id="21" name="Date Placeholder 8">
              <a:extLst>
                <a:ext uri="{FF2B5EF4-FFF2-40B4-BE49-F238E27FC236}">
                  <a16:creationId xmlns:a16="http://schemas.microsoft.com/office/drawing/2014/main" id="{ADB98197-3672-4367-A773-C09C7BCC63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10/10/23</a:t>
              </a:fld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9EC8A25-6A9A-42F5-B840-4B6BDECE19A1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9704DC-2999-46BC-BFA3-F7F837D4EA6D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DF47084-4805-4BE3-B2A6-C788C9C3608D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29340AB-D70C-4955-9553-87C131E6A496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A55C9F2-69BD-42EA-B936-BA9205A6B9E6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3381DAD-E257-4C59-930B-161FCFF5574E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F181E01-7375-4BD9-93C5-1EC3322C0EE6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B203442-B466-4259-8ED9-9E88D4549593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D9086DB-B137-4F10-872A-0B43BC3534B8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2A49C27-61F6-4404-AD2B-075142645330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B2CE54B-0813-4850-9B17-8A4C6FC5D6A6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2779E56-031D-4707-88D0-9E9561817930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BFF7729-7133-4970-A896-8D9C036CC2FD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8" name="Flight Mode" hidden="1">
            <a:extLst>
              <a:ext uri="{FF2B5EF4-FFF2-40B4-BE49-F238E27FC236}">
                <a16:creationId xmlns:a16="http://schemas.microsoft.com/office/drawing/2014/main" id="{A0060D9D-F166-4CB6-B129-FF4D2D156B2A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8021400" y="5366368"/>
            <a:ext cx="1981200" cy="701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82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1793">
          <p15:clr>
            <a:srgbClr val="547EBF"/>
          </p15:clr>
        </p15:guide>
        <p15:guide id="3" pos="6350">
          <p15:clr>
            <a:srgbClr val="547EBF"/>
          </p15:clr>
        </p15:guide>
        <p15:guide id="4" orient="horz" pos="3078">
          <p15:clr>
            <a:srgbClr val="547EBF"/>
          </p15:clr>
        </p15:guide>
        <p15:guide id="5" orient="horz" pos="3323">
          <p15:clr>
            <a:srgbClr val="547EBF"/>
          </p15:clr>
        </p15:guide>
        <p15:guide id="7" orient="horz" pos="3874">
          <p15:clr>
            <a:srgbClr val="547EB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 over Text" preserve="1">
  <p:cSld name="3 Contents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73E0B9-972B-4EE9-AAD6-90E3A7CE1984}"/>
              </a:ext>
            </a:extLst>
          </p:cNvPr>
          <p:cNvSpPr/>
          <p:nvPr/>
        </p:nvSpPr>
        <p:spPr>
          <a:xfrm>
            <a:off x="361200" y="1387800"/>
            <a:ext cx="3693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D284DD-F64B-4980-926D-5AA011A5E851}"/>
              </a:ext>
            </a:extLst>
          </p:cNvPr>
          <p:cNvSpPr/>
          <p:nvPr/>
        </p:nvSpPr>
        <p:spPr>
          <a:xfrm>
            <a:off x="4249200" y="1387800"/>
            <a:ext cx="3693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94261B-520D-40B2-9E32-E8724EE7516B}"/>
              </a:ext>
            </a:extLst>
          </p:cNvPr>
          <p:cNvSpPr/>
          <p:nvPr/>
        </p:nvSpPr>
        <p:spPr>
          <a:xfrm>
            <a:off x="8137200" y="1387800"/>
            <a:ext cx="3693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C4A97BA-E398-4A90-AC04-44F38D59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00" y="221400"/>
            <a:ext cx="11468100" cy="4866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36C25D8-ABBB-44DB-B2D5-58DF6B78A784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707400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23FB0B2-C602-4E64-898C-8A5C35D7A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200" y="4303800"/>
            <a:ext cx="3692850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475DEDF-299E-4BFB-B57C-6C11B6D89F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49200" y="4303800"/>
            <a:ext cx="3692850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BCED38B0-1624-4BD2-8753-92BF612B4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37200" y="4303800"/>
            <a:ext cx="3692850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Content Placeholder 21">
            <a:extLst>
              <a:ext uri="{FF2B5EF4-FFF2-40B4-BE49-F238E27FC236}">
                <a16:creationId xmlns:a16="http://schemas.microsoft.com/office/drawing/2014/main" id="{26551A99-EF1B-45EB-B385-09C7416E87A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1200" y="1387800"/>
            <a:ext cx="3692850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Content Placeholder 22">
            <a:extLst>
              <a:ext uri="{FF2B5EF4-FFF2-40B4-BE49-F238E27FC236}">
                <a16:creationId xmlns:a16="http://schemas.microsoft.com/office/drawing/2014/main" id="{A5A8B03D-8A5A-4C12-8FF4-6B91140BEAB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49200" y="1387800"/>
            <a:ext cx="3692850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Content Placeholder 23">
            <a:extLst>
              <a:ext uri="{FF2B5EF4-FFF2-40B4-BE49-F238E27FC236}">
                <a16:creationId xmlns:a16="http://schemas.microsoft.com/office/drawing/2014/main" id="{E64B865A-4E1D-4441-9739-39C1C7A379A3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37200" y="1387800"/>
            <a:ext cx="3692850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Layout Support" hidden="1">
            <a:extLst>
              <a:ext uri="{FF2B5EF4-FFF2-40B4-BE49-F238E27FC236}">
                <a16:creationId xmlns:a16="http://schemas.microsoft.com/office/drawing/2014/main" id="{F4E23913-8BD1-4C9F-9730-2643269D0298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S11330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9214C-C739-4412-9AA2-D3541ABCCB1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54B44A8-1507-1B43-9E80-212D4B347049}" type="datetime1">
              <a:rPr lang="de-DE" smtClean="0"/>
              <a:t>10.10.23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B785B-C9C3-4D45-8421-9748E72356D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4FC97-E9E5-4D00-938D-0C949C4DD0D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867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74">
          <p15:clr>
            <a:srgbClr val="547EBF"/>
          </p15:clr>
        </p15:guide>
        <p15:guide id="2" orient="horz" pos="2589">
          <p15:clr>
            <a:srgbClr val="547EBF"/>
          </p15:clr>
        </p15:guide>
        <p15:guide id="3" orient="horz" pos="3813">
          <p15:clr>
            <a:srgbClr val="547EBF"/>
          </p15:clr>
        </p15:guide>
        <p15:guide id="4" orient="horz" pos="2711">
          <p15:clr>
            <a:srgbClr val="547EBF"/>
          </p15:clr>
        </p15:guide>
        <p15:guide id="5" pos="228">
          <p15:clr>
            <a:srgbClr val="547EBF"/>
          </p15:clr>
        </p15:guide>
        <p15:guide id="6" pos="7452">
          <p15:clr>
            <a:srgbClr val="547EBF"/>
          </p15:clr>
        </p15:guide>
        <p15:guide id="7" pos="2554">
          <p15:clr>
            <a:srgbClr val="547EBF"/>
          </p15:clr>
        </p15:guide>
        <p15:guide id="8" pos="2677">
          <p15:clr>
            <a:srgbClr val="547EBF"/>
          </p15:clr>
        </p15:guide>
        <p15:guide id="9" pos="5003">
          <p15:clr>
            <a:srgbClr val="547EBF"/>
          </p15:clr>
        </p15:guide>
        <p15:guide id="10" pos="5126">
          <p15:clr>
            <a:srgbClr val="547EBF"/>
          </p15:clr>
        </p15:guide>
        <p15:guide id="11" orient="horz" pos="3874">
          <p15:clr>
            <a:srgbClr val="547EBF"/>
          </p15:clr>
        </p15:guide>
        <p15:guide id="12" orient="horz" pos="3997">
          <p15:clr>
            <a:srgbClr val="547EB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ntents over Text" preserve="1">
  <p:cSld name="4 Contents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3CD2D2-2519-4113-AE7A-DBE90434442F}"/>
              </a:ext>
            </a:extLst>
          </p:cNvPr>
          <p:cNvSpPr/>
          <p:nvPr/>
        </p:nvSpPr>
        <p:spPr>
          <a:xfrm>
            <a:off x="361200" y="1387800"/>
            <a:ext cx="2721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6139A6-C607-42BA-BBF4-F150401A35C0}"/>
              </a:ext>
            </a:extLst>
          </p:cNvPr>
          <p:cNvSpPr/>
          <p:nvPr/>
        </p:nvSpPr>
        <p:spPr>
          <a:xfrm>
            <a:off x="6193200" y="1387800"/>
            <a:ext cx="2721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C99C0E-590D-4617-8391-0D34840309A6}"/>
              </a:ext>
            </a:extLst>
          </p:cNvPr>
          <p:cNvSpPr/>
          <p:nvPr/>
        </p:nvSpPr>
        <p:spPr>
          <a:xfrm>
            <a:off x="3277200" y="1387800"/>
            <a:ext cx="2721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D0ED20-761B-42B7-9465-9ACF1A6AF587}"/>
              </a:ext>
            </a:extLst>
          </p:cNvPr>
          <p:cNvSpPr/>
          <p:nvPr/>
        </p:nvSpPr>
        <p:spPr>
          <a:xfrm>
            <a:off x="9109200" y="1387800"/>
            <a:ext cx="2721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C4A97BA-E398-4A90-AC04-44F38D59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00" y="221400"/>
            <a:ext cx="11468100" cy="4866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36C25D8-ABBB-44DB-B2D5-58DF6B78A784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702801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23FB0B2-C602-4E64-898C-8A5C35D7A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200" y="4299201"/>
            <a:ext cx="2720851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475DEDF-299E-4BFB-B57C-6C11B6D89F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77200" y="4299201"/>
            <a:ext cx="2720851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BCED38B0-1624-4BD2-8753-92BF612B4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200" y="4299201"/>
            <a:ext cx="2720851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7492EF3-07F5-462C-A358-EA0FA6822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09200" y="4299201"/>
            <a:ext cx="2720851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Content Placeholder 21">
            <a:extLst>
              <a:ext uri="{FF2B5EF4-FFF2-40B4-BE49-F238E27FC236}">
                <a16:creationId xmlns:a16="http://schemas.microsoft.com/office/drawing/2014/main" id="{26551A99-EF1B-45EB-B385-09C7416E87A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1200" y="1383201"/>
            <a:ext cx="2720851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Content Placeholder 22">
            <a:extLst>
              <a:ext uri="{FF2B5EF4-FFF2-40B4-BE49-F238E27FC236}">
                <a16:creationId xmlns:a16="http://schemas.microsoft.com/office/drawing/2014/main" id="{A5A8B03D-8A5A-4C12-8FF4-6B91140BEAB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277200" y="1383201"/>
            <a:ext cx="2720851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Content Placeholder 23">
            <a:extLst>
              <a:ext uri="{FF2B5EF4-FFF2-40B4-BE49-F238E27FC236}">
                <a16:creationId xmlns:a16="http://schemas.microsoft.com/office/drawing/2014/main" id="{E64B865A-4E1D-4441-9739-39C1C7A379A3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93200" y="1383201"/>
            <a:ext cx="2720851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Content Placeholder 24">
            <a:extLst>
              <a:ext uri="{FF2B5EF4-FFF2-40B4-BE49-F238E27FC236}">
                <a16:creationId xmlns:a16="http://schemas.microsoft.com/office/drawing/2014/main" id="{529EEB37-A411-4CB7-A38B-3FA1E543C5E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109200" y="1383201"/>
            <a:ext cx="2720851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Layout Support" hidden="1">
            <a:extLst>
              <a:ext uri="{FF2B5EF4-FFF2-40B4-BE49-F238E27FC236}">
                <a16:creationId xmlns:a16="http://schemas.microsoft.com/office/drawing/2014/main" id="{14E5BAC6-C77D-490E-8D4B-FD7EE150824F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S11440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C98E6-9128-4736-983A-6AA763A385E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E8C5EF-E32A-C84F-9157-EA005E82E703}" type="datetime1">
              <a:rPr lang="de-DE" smtClean="0"/>
              <a:t>10.10.23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D8B0D-F44E-412A-B581-21795CC1A43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C68C4-31B7-4B22-BE58-67697FDF33E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0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74">
          <p15:clr>
            <a:srgbClr val="547EBF"/>
          </p15:clr>
        </p15:guide>
        <p15:guide id="2" orient="horz" pos="2589">
          <p15:clr>
            <a:srgbClr val="547EBF"/>
          </p15:clr>
        </p15:guide>
        <p15:guide id="3" orient="horz" pos="3813">
          <p15:clr>
            <a:srgbClr val="547EBF"/>
          </p15:clr>
        </p15:guide>
        <p15:guide id="4" orient="horz" pos="2711">
          <p15:clr>
            <a:srgbClr val="547EBF"/>
          </p15:clr>
        </p15:guide>
        <p15:guide id="5" pos="228">
          <p15:clr>
            <a:srgbClr val="547EBF"/>
          </p15:clr>
        </p15:guide>
        <p15:guide id="6" pos="7452">
          <p15:clr>
            <a:srgbClr val="547EBF"/>
          </p15:clr>
        </p15:guide>
        <p15:guide id="7" pos="1942">
          <p15:clr>
            <a:srgbClr val="547EBF"/>
          </p15:clr>
        </p15:guide>
        <p15:guide id="8" pos="2064">
          <p15:clr>
            <a:srgbClr val="547EBF"/>
          </p15:clr>
        </p15:guide>
        <p15:guide id="9" pos="3779">
          <p15:clr>
            <a:srgbClr val="547EBF"/>
          </p15:clr>
        </p15:guide>
        <p15:guide id="10" pos="3901">
          <p15:clr>
            <a:srgbClr val="547EBF"/>
          </p15:clr>
        </p15:guide>
        <p15:guide id="11" pos="5616">
          <p15:clr>
            <a:srgbClr val="547EBF"/>
          </p15:clr>
        </p15:guide>
        <p15:guide id="12" pos="5738">
          <p15:clr>
            <a:srgbClr val="547EBF"/>
          </p15:clr>
        </p15:guide>
        <p15:guide id="13" orient="horz" pos="3874">
          <p15:clr>
            <a:srgbClr val="547EBF"/>
          </p15:clr>
        </p15:guide>
        <p15:guide id="14" orient="horz" pos="3997">
          <p15:clr>
            <a:srgbClr val="547EB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ayout Support" hidden="1">
            <a:extLst>
              <a:ext uri="{FF2B5EF4-FFF2-40B4-BE49-F238E27FC236}">
                <a16:creationId xmlns:a16="http://schemas.microsoft.com/office/drawing/2014/main" id="{46790C16-BCD5-4B07-9EA5-3B69285F9739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S00000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BCA23D-685A-4A56-BF02-D1B28433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8F41-154C-1640-A6F3-07D539F3BE85}" type="datetime1">
              <a:rPr lang="de-DE" smtClean="0"/>
              <a:t>10.10.23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DB658-9AE4-4F44-9DEB-5E897E7A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A47B40-711D-4456-8202-123DEAC0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53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139">
          <p15:clr>
            <a:srgbClr val="547EBF"/>
          </p15:clr>
        </p15:guide>
        <p15:guide id="3" pos="7452">
          <p15:clr>
            <a:srgbClr val="547EBF"/>
          </p15:clr>
        </p15:guide>
        <p15:guide id="4" orient="horz" pos="3874">
          <p15:clr>
            <a:srgbClr val="547EBF"/>
          </p15:clr>
        </p15:guide>
        <p15:guide id="5" orient="horz" pos="3997">
          <p15:clr>
            <a:srgbClr val="547EBF"/>
          </p15:clr>
        </p15:guide>
        <p15:guide id="6" orient="horz" pos="4119">
          <p15:clr>
            <a:srgbClr val="547EBF"/>
          </p15:clr>
        </p15:guide>
        <p15:guide id="7" orient="horz" pos="874">
          <p15:clr>
            <a:srgbClr val="547EB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 with Pic" preserve="1">
  <p:cSld name="Divider B with Pi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793BDDF0-4858-4DD7-81E8-30F6EB4BAE11}"/>
              </a:ext>
            </a:extLst>
          </p:cNvPr>
          <p:cNvSpPr/>
          <p:nvPr/>
        </p:nvSpPr>
        <p:spPr>
          <a:xfrm>
            <a:off x="9886800" y="6150600"/>
            <a:ext cx="2138400" cy="58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DFAF897-DF65-4A39-AD79-9594B3D4E98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89619" cy="6858000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</p:spPr>
        <p:txBody>
          <a:bodyPr wrap="square" bIns="2916000" anchor="ctr" anchorCtr="1">
            <a:noAutofit/>
          </a:bodyPr>
          <a:lstStyle>
            <a:lvl1pPr>
              <a:defRPr baseline="0">
                <a:latin typeface="+mn-lt"/>
                <a:cs typeface="+mn-cs"/>
              </a:defRPr>
            </a:lvl1pPr>
          </a:lstStyle>
          <a:p>
            <a:r>
              <a:rPr lang="en-US" dirty="0"/>
              <a:t>Click on area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3FD78-2E05-4215-BFE0-6760A59C33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" y="2748600"/>
            <a:ext cx="7942263" cy="2655118"/>
          </a:xfrm>
          <a:solidFill>
            <a:schemeClr val="tx2"/>
          </a:solidFill>
        </p:spPr>
        <p:txBody>
          <a:bodyPr lIns="352800" tIns="874800" bIns="291600">
            <a:spAutoFit/>
          </a:bodyPr>
          <a:lstStyle>
            <a:lvl1pPr algn="l" defTabSz="9720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1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2680172-3F37-4709-8853-23CBCE7DD9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1200" y="2942637"/>
            <a:ext cx="1623075" cy="583563"/>
          </a:xfrm>
        </p:spPr>
        <p:txBody>
          <a:bodyPr wrap="none"/>
          <a:lstStyle>
            <a:lvl1pPr>
              <a:defRPr lang="en-US" sz="3200" b="0" kern="1200" baseline="0" dirty="0">
                <a:solidFill>
                  <a:srgbClr val="99A5B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en-US" dirty="0"/>
              <a:t>##</a:t>
            </a:r>
          </a:p>
        </p:txBody>
      </p:sp>
      <p:sp>
        <p:nvSpPr>
          <p:cNvPr id="9" name="MIO_AGENDA_IGNORE_NAVIGATION" hidden="1">
            <a:extLst>
              <a:ext uri="{FF2B5EF4-FFF2-40B4-BE49-F238E27FC236}">
                <a16:creationId xmlns:a16="http://schemas.microsoft.com/office/drawing/2014/main" id="{67C39D05-6ACC-4578-9863-604D4F04E651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0" name="MIO_AGENDA_IGNORE_CHAPTER_REFERENCE" hidden="1">
            <a:extLst>
              <a:ext uri="{FF2B5EF4-FFF2-40B4-BE49-F238E27FC236}">
                <a16:creationId xmlns:a16="http://schemas.microsoft.com/office/drawing/2014/main" id="{A2E01614-0846-47B5-BDA3-A1D145846EAD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1" name="Layout Support" hidden="1">
            <a:extLst>
              <a:ext uri="{FF2B5EF4-FFF2-40B4-BE49-F238E27FC236}">
                <a16:creationId xmlns:a16="http://schemas.microsoft.com/office/drawing/2014/main" id="{31D2B529-B650-4796-B7E6-B4C971ABA541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L11000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D21FF-3078-44A2-B5F7-185C32E8F0D9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ADBA1FDE-836C-3246-81F4-B580E9BF314B}" type="datetime1">
              <a:rPr lang="de-DE" smtClean="0"/>
              <a:t>10.10.23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A6AB8FD-BEC4-4E50-B465-DB4BE4A7A34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784D1F-D548-4A0D-924A-AD5C0148F29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8" name="Date Placeholder 8">
            <a:extLst>
              <a:ext uri="{FF2B5EF4-FFF2-40B4-BE49-F238E27FC236}">
                <a16:creationId xmlns:a16="http://schemas.microsoft.com/office/drawing/2014/main" id="{AEE5834D-03D7-444C-BCE1-1C130080741D}"/>
              </a:ext>
            </a:extLst>
          </p:cNvPr>
          <p:cNvSpPr txBox="1">
            <a:spLocks/>
          </p:cNvSpPr>
          <p:nvPr/>
        </p:nvSpPr>
        <p:spPr>
          <a:xfrm>
            <a:off x="10178400" y="6351918"/>
            <a:ext cx="3600" cy="36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72000" rtl="0" eaLnBrk="1" latinLnBrk="0" hangingPunct="1">
              <a:defRPr sz="600" kern="1200" baseline="0">
                <a:noFill/>
                <a:latin typeface="+mn-lt"/>
                <a:ea typeface="+mn-ea"/>
                <a:cs typeface="+mn-cs"/>
              </a:defRPr>
            </a:lvl1pPr>
            <a:lvl2pPr marL="2916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32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48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580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496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412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28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A728B0-2EE8-4602-849F-D2D469FDAEE2}" type="datetime1">
              <a:rPr lang="en-US"/>
              <a:pPr/>
              <a:t>10/10/23</a:t>
            </a:fld>
            <a:endParaRPr lang="en-US" dirty="0"/>
          </a:p>
        </p:txBody>
      </p:sp>
      <p:sp>
        <p:nvSpPr>
          <p:cNvPr id="15" name="Flight Mode" hidden="1">
            <a:extLst>
              <a:ext uri="{FF2B5EF4-FFF2-40B4-BE49-F238E27FC236}">
                <a16:creationId xmlns:a16="http://schemas.microsoft.com/office/drawing/2014/main" id="{E71BAFC0-28F1-4220-8D1D-4288FC9DD783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9906000" y="6172200"/>
            <a:ext cx="1981200" cy="5607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lvl="0"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956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731">
          <p15:clr>
            <a:srgbClr val="547EBF"/>
          </p15:clr>
        </p15:guide>
        <p15:guide id="2" pos="228">
          <p15:clr>
            <a:srgbClr val="547EBF"/>
          </p15:clr>
        </p15:guide>
        <p15:guide id="3" pos="5003">
          <p15:clr>
            <a:srgbClr val="547EBF"/>
          </p15:clr>
        </p15:guide>
        <p15:guide id="4" orient="horz" pos="2956">
          <p15:clr>
            <a:srgbClr val="547EB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 with Pic&#10;- Dark -" preserve="1">
  <p:cSld name="Divider B with Pic&#10;- Dark -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5D1A3C9D-FA64-4BE2-BFA1-D8CED7A77A66}"/>
              </a:ext>
            </a:extLst>
          </p:cNvPr>
          <p:cNvSpPr/>
          <p:nvPr/>
        </p:nvSpPr>
        <p:spPr>
          <a:xfrm>
            <a:off x="9886800" y="6150600"/>
            <a:ext cx="2138400" cy="58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5C34C80-C2F9-4545-B7CF-646DB17E4A8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</p:spPr>
        <p:txBody>
          <a:bodyPr vert="horz" wrap="square" lIns="0" tIns="0" rIns="0" bIns="291600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on area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3FD78-2E05-4215-BFE0-6760A59C33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" y="2748600"/>
            <a:ext cx="7942263" cy="2655118"/>
          </a:xfrm>
          <a:solidFill>
            <a:schemeClr val="tx2"/>
          </a:solidFill>
        </p:spPr>
        <p:txBody>
          <a:bodyPr lIns="352800" tIns="874800" bIns="291600">
            <a:spAutoFit/>
          </a:bodyPr>
          <a:lstStyle>
            <a:lvl1pPr algn="l" defTabSz="9720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1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2680172-3F37-4709-8853-23CBCE7DD9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1200" y="2942637"/>
            <a:ext cx="1623075" cy="583563"/>
          </a:xfrm>
        </p:spPr>
        <p:txBody>
          <a:bodyPr wrap="none"/>
          <a:lstStyle>
            <a:lvl1pPr>
              <a:defRPr lang="en-US" sz="3200" b="0" kern="1200" baseline="0" dirty="0">
                <a:solidFill>
                  <a:srgbClr val="99A5B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en-US" dirty="0"/>
              <a:t>##</a:t>
            </a:r>
          </a:p>
        </p:txBody>
      </p:sp>
      <p:sp>
        <p:nvSpPr>
          <p:cNvPr id="9" name="MIO_AGENDA_IGNORE_NAVIGATION" hidden="1">
            <a:extLst>
              <a:ext uri="{FF2B5EF4-FFF2-40B4-BE49-F238E27FC236}">
                <a16:creationId xmlns:a16="http://schemas.microsoft.com/office/drawing/2014/main" id="{67C39D05-6ACC-4578-9863-604D4F04E651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0" name="MIO_AGENDA_IGNORE_CHAPTER_REFERENCE" hidden="1">
            <a:extLst>
              <a:ext uri="{FF2B5EF4-FFF2-40B4-BE49-F238E27FC236}">
                <a16:creationId xmlns:a16="http://schemas.microsoft.com/office/drawing/2014/main" id="{A2E01614-0846-47B5-BDA3-A1D145846EAD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1" name="Layout Support" hidden="1">
            <a:extLst>
              <a:ext uri="{FF2B5EF4-FFF2-40B4-BE49-F238E27FC236}">
                <a16:creationId xmlns:a16="http://schemas.microsoft.com/office/drawing/2014/main" id="{2B726022-ACF2-4538-9A3B-79D0537F5387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D11000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FD28A3-0057-45C9-933E-F1F8E9007C18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AA325C03-5A49-B048-ACF2-C98FEE65AF3B}" type="datetime1">
              <a:rPr lang="de-DE" smtClean="0"/>
              <a:t>10.10.23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3835C8-45A5-45C9-9339-AFD289290DD4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A0EC3-26A6-4C28-9EF5-65C8EDF8F42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8" name="Date Placeholder 8">
            <a:extLst>
              <a:ext uri="{FF2B5EF4-FFF2-40B4-BE49-F238E27FC236}">
                <a16:creationId xmlns:a16="http://schemas.microsoft.com/office/drawing/2014/main" id="{285E683E-36BE-4472-867E-6657168BE1CA}"/>
              </a:ext>
            </a:extLst>
          </p:cNvPr>
          <p:cNvSpPr txBox="1">
            <a:spLocks/>
          </p:cNvSpPr>
          <p:nvPr/>
        </p:nvSpPr>
        <p:spPr>
          <a:xfrm>
            <a:off x="12142496" y="6817352"/>
            <a:ext cx="3600" cy="36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72000" rtl="0" eaLnBrk="1" latinLnBrk="0" hangingPunct="1">
              <a:defRPr sz="600" kern="1200" baseline="0">
                <a:noFill/>
                <a:latin typeface="+mn-lt"/>
                <a:ea typeface="+mn-ea"/>
                <a:cs typeface="+mn-cs"/>
              </a:defRPr>
            </a:lvl1pPr>
            <a:lvl2pPr marL="2916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32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48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580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496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412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28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A728B0-2EE8-4602-849F-D2D469FDAEE2}" type="datetime1">
              <a:rPr lang="en-US"/>
              <a:pPr/>
              <a:t>10/10/23</a:t>
            </a:fld>
            <a:endParaRPr lang="en-US" dirty="0"/>
          </a:p>
        </p:txBody>
      </p:sp>
      <p:sp>
        <p:nvSpPr>
          <p:cNvPr id="15" name="Flight Mode" hidden="1">
            <a:extLst>
              <a:ext uri="{FF2B5EF4-FFF2-40B4-BE49-F238E27FC236}">
                <a16:creationId xmlns:a16="http://schemas.microsoft.com/office/drawing/2014/main" id="{3AEA97AA-692E-4683-9EC6-282863D695B9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9906000" y="6172200"/>
            <a:ext cx="1981200" cy="560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lvl="0"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280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003">
          <p15:clr>
            <a:srgbClr val="FFFFFF"/>
          </p15:clr>
        </p15:guide>
        <p15:guide id="2" orient="horz" pos="1731">
          <p15:clr>
            <a:srgbClr val="FFFFFF"/>
          </p15:clr>
        </p15:guide>
        <p15:guide id="3" pos="228">
          <p15:clr>
            <a:srgbClr val="FFFFFF"/>
          </p15:clr>
        </p15:guide>
        <p15:guide id="4" orient="horz" pos="2956">
          <p15:clr>
            <a:srgbClr val="FFFF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&#10;- Light -" preserve="1">
  <p:cSld name="Closing Slide&#10;- Light -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IO_VALID_LAYOUT" hidden="1">
            <a:extLst>
              <a:ext uri="{FF2B5EF4-FFF2-40B4-BE49-F238E27FC236}">
                <a16:creationId xmlns:a16="http://schemas.microsoft.com/office/drawing/2014/main" id="{B0B4D747-F844-4C31-803F-20135C1BBA7C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MIO_AGENDA_LAST_SLIDE" hidden="1">
            <a:extLst>
              <a:ext uri="{FF2B5EF4-FFF2-40B4-BE49-F238E27FC236}">
                <a16:creationId xmlns:a16="http://schemas.microsoft.com/office/drawing/2014/main" id="{0BAEC3C0-5AAF-45B5-A591-6C7647E9FF66}"/>
              </a:ext>
            </a:extLst>
          </p:cNvPr>
          <p:cNvSpPr/>
          <p:nvPr/>
        </p:nvSpPr>
        <p:spPr>
          <a:xfrm>
            <a:off x="116356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MIO_AGENDA_IGNORE_NAVIGATION" hidden="1">
            <a:extLst>
              <a:ext uri="{FF2B5EF4-FFF2-40B4-BE49-F238E27FC236}">
                <a16:creationId xmlns:a16="http://schemas.microsoft.com/office/drawing/2014/main" id="{DB5F91EE-C393-4FFB-ADC5-A85F49BC152D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IO_AGENDA_IGNORE_CHAPTER_REFERENCE" hidden="1">
            <a:extLst>
              <a:ext uri="{FF2B5EF4-FFF2-40B4-BE49-F238E27FC236}">
                <a16:creationId xmlns:a16="http://schemas.microsoft.com/office/drawing/2014/main" id="{EEF9B0CF-3D06-4472-AEFC-2E2B2B0EDDBB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7" name="Background">
            <a:extLst>
              <a:ext uri="{FF2B5EF4-FFF2-40B4-BE49-F238E27FC236}">
                <a16:creationId xmlns:a16="http://schemas.microsoft.com/office/drawing/2014/main" id="{1B3D9E8E-469A-4EA9-BF21-36697E32A6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/>
          </a:p>
        </p:txBody>
      </p:sp>
      <p:sp>
        <p:nvSpPr>
          <p:cNvPr id="12" name="Layout Support" hidden="1">
            <a:extLst>
              <a:ext uri="{FF2B5EF4-FFF2-40B4-BE49-F238E27FC236}">
                <a16:creationId xmlns:a16="http://schemas.microsoft.com/office/drawing/2014/main" id="{FE1C0F6C-C183-4824-B2F6-43BFBDA8A489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L00000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3DB05D-4AD4-4A0F-80D0-C27F0929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D6A1-DA91-7E47-95E5-8058811B2299}" type="datetime1">
              <a:rPr lang="de-DE" smtClean="0"/>
              <a:t>10.10.23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A95A03A-C550-4EF8-9C11-CE4F0F3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45302F4-8D2D-4B2F-BFD7-4EA091DB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C9924C9-3E7F-4E60-ABD9-9DA79E2B571A}"/>
              </a:ext>
            </a:extLst>
          </p:cNvPr>
          <p:cNvGrpSpPr>
            <a:grpSpLocks noChangeAspect="1"/>
          </p:cNvGrpSpPr>
          <p:nvPr/>
        </p:nvGrpSpPr>
        <p:grpSpPr>
          <a:xfrm>
            <a:off x="3082800" y="2457000"/>
            <a:ext cx="6026400" cy="1223725"/>
            <a:chOff x="10178400" y="6351918"/>
            <a:chExt cx="1652360" cy="335529"/>
          </a:xfrm>
        </p:grpSpPr>
        <p:sp>
          <p:nvSpPr>
            <p:cNvPr id="18" name="Date Placeholder 8">
              <a:extLst>
                <a:ext uri="{FF2B5EF4-FFF2-40B4-BE49-F238E27FC236}">
                  <a16:creationId xmlns:a16="http://schemas.microsoft.com/office/drawing/2014/main" id="{A56AC832-D5E5-459E-A74C-763D9FD9F0A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10/10/23</a:t>
              </a:fld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BBBC5A2-7844-4EC7-99F1-2A1B0C9A8064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9AA3258-0E88-4920-BB74-0EE684AF0A69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121489E-DD05-4C53-9DC8-63B7606978BC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35D4D64-AA07-44C1-9C43-8A207E6FC194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C02E610-5C72-476D-AD18-136D54CCD9B8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78774F-E58D-40F5-81EC-25795E730B20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A12B51C-1DC3-4040-82E8-EBB00CD95F1B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F5AE7E4-8684-4724-87D2-6462421C89F4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B7D16D6-9CD5-4981-8118-07295C1C528E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44564D0-8836-4E85-85B9-25B4A3B66E23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82D2409-E894-4290-A014-CF59547B8467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B49E7F3-0E47-48B4-B2D1-B0BF63773364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9764B68-44C1-4DF6-9563-74C0B661EE42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light Mode" hidden="1">
            <a:extLst>
              <a:ext uri="{FF2B5EF4-FFF2-40B4-BE49-F238E27FC236}">
                <a16:creationId xmlns:a16="http://schemas.microsoft.com/office/drawing/2014/main" id="{C807B188-E4F3-4EE0-BD09-7B5426201566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2209800" y="2131991"/>
            <a:ext cx="7848600" cy="2135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292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&#10;- Dark -" preserve="1">
  <p:cSld name="Closing Slide&#10;- Dark -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IO_AGENDA_LAST_SLIDE" hidden="1">
            <a:extLst>
              <a:ext uri="{FF2B5EF4-FFF2-40B4-BE49-F238E27FC236}">
                <a16:creationId xmlns:a16="http://schemas.microsoft.com/office/drawing/2014/main" id="{23BE63CC-FD9D-4D13-9B51-665AAE495B90}"/>
              </a:ext>
            </a:extLst>
          </p:cNvPr>
          <p:cNvSpPr/>
          <p:nvPr/>
        </p:nvSpPr>
        <p:spPr>
          <a:xfrm>
            <a:off x="116356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MIO_AGENDA_IGNORE_NAVIGATION" hidden="1">
            <a:extLst>
              <a:ext uri="{FF2B5EF4-FFF2-40B4-BE49-F238E27FC236}">
                <a16:creationId xmlns:a16="http://schemas.microsoft.com/office/drawing/2014/main" id="{E63AB4D1-BEF5-4198-A024-48C1B6929C9D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IO_AGENDA_IGNORE_CHAPTER_REFERENCE" hidden="1">
            <a:extLst>
              <a:ext uri="{FF2B5EF4-FFF2-40B4-BE49-F238E27FC236}">
                <a16:creationId xmlns:a16="http://schemas.microsoft.com/office/drawing/2014/main" id="{DE4D50D0-5CA3-460B-9BBC-D1D8B6375C75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7" name="Background">
            <a:extLst>
              <a:ext uri="{FF2B5EF4-FFF2-40B4-BE49-F238E27FC236}">
                <a16:creationId xmlns:a16="http://schemas.microsoft.com/office/drawing/2014/main" id="{1B3D9E8E-469A-4EA9-BF21-36697E32A6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/>
          </a:p>
        </p:txBody>
      </p:sp>
      <p:sp>
        <p:nvSpPr>
          <p:cNvPr id="12" name="Layout Support" hidden="1">
            <a:extLst>
              <a:ext uri="{FF2B5EF4-FFF2-40B4-BE49-F238E27FC236}">
                <a16:creationId xmlns:a16="http://schemas.microsoft.com/office/drawing/2014/main" id="{26B0D715-0DA4-494F-BCAE-E9690154DE18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D00000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2A4083-9B63-4A62-B4A9-566CC31C9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BD37A-2913-8742-AF46-E9CC1AB42E89}" type="datetime1">
              <a:rPr lang="de-DE" smtClean="0"/>
              <a:t>10.10.23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21152F-7EAA-4403-92F8-059FCF067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AE91456-4515-4CBA-A20A-40E0D481B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C83726-3D6D-4C46-A7DE-47DEBAF055B7}"/>
              </a:ext>
            </a:extLst>
          </p:cNvPr>
          <p:cNvGrpSpPr>
            <a:grpSpLocks noChangeAspect="1"/>
          </p:cNvGrpSpPr>
          <p:nvPr/>
        </p:nvGrpSpPr>
        <p:grpSpPr>
          <a:xfrm>
            <a:off x="3082800" y="2457000"/>
            <a:ext cx="6026400" cy="1223725"/>
            <a:chOff x="10178400" y="6351918"/>
            <a:chExt cx="1652360" cy="335529"/>
          </a:xfrm>
        </p:grpSpPr>
        <p:sp>
          <p:nvSpPr>
            <p:cNvPr id="17" name="Date Placeholder 8">
              <a:extLst>
                <a:ext uri="{FF2B5EF4-FFF2-40B4-BE49-F238E27FC236}">
                  <a16:creationId xmlns:a16="http://schemas.microsoft.com/office/drawing/2014/main" id="{C94137F1-9E8E-4674-86B9-DD72527991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10/10/23</a:t>
              </a:fld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BA2E3-44FE-459D-99D0-1D9F6BF386A4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271F76-CAA8-4911-BB11-761F98A76549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CBCCE5F-0059-47AB-86EA-41A4FA8D8A2A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18C457D-B27E-4929-8E41-6BC6E5D7BB4D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14DC750-E62B-45D7-A17D-7362AA907BB3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22EC85C-E678-414A-A40C-64AEA685E8D8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5770E9F-D01F-4072-A621-B4FAD68A93FD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AA5D98C-7D3A-47FA-903D-5DB5C11DA30C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93D8682-FC2E-4CFB-8D58-3760F3D2E23D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1EDDAF0-95CE-483D-B234-7073B299C56E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696631F-48C0-462A-989F-2B3F594C5B39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4CE9B2C-AF59-4DEA-911A-0B298DCA0990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11FCC55-03D0-4EF6-9077-0CF3E058B9CC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light Mode" hidden="1">
            <a:extLst>
              <a:ext uri="{FF2B5EF4-FFF2-40B4-BE49-F238E27FC236}">
                <a16:creationId xmlns:a16="http://schemas.microsoft.com/office/drawing/2014/main" id="{A8552BC8-1C5F-427A-BEC1-5752AD5C702B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2209800" y="2131991"/>
            <a:ext cx="7848600" cy="2135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62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AG -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© 2023 Software AG. All rights reserved.  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527051" y="1509185"/>
            <a:ext cx="11137900" cy="4455583"/>
          </a:xfrm>
        </p:spPr>
        <p:txBody>
          <a:bodyPr lIns="0" tIns="0" rIns="0" bIns="0"/>
          <a:lstStyle>
            <a:lvl1pPr>
              <a:buClr>
                <a:schemeClr val="accent3"/>
              </a:buClr>
              <a:defRPr sz="2400"/>
            </a:lvl1pPr>
            <a:lvl2pPr>
              <a:buClr>
                <a:schemeClr val="accent3"/>
              </a:buClr>
              <a:defRPr sz="2133"/>
            </a:lvl2pPr>
            <a:lvl3pPr>
              <a:buClr>
                <a:schemeClr val="accent3"/>
              </a:buClr>
              <a:defRPr sz="1867"/>
            </a:lvl3pPr>
            <a:lvl4pPr>
              <a:buClr>
                <a:schemeClr val="accent3"/>
              </a:buClr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CLICK TO ADD HEADLINE 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31FE4DEF-A9DE-4B1F-9121-014C936D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172" y="749607"/>
            <a:ext cx="10963200" cy="585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933" cap="none" baseline="0"/>
            </a:lvl1pPr>
            <a:lvl2pPr>
              <a:defRPr sz="2933"/>
            </a:lvl2pPr>
            <a:lvl3pPr>
              <a:defRPr sz="2933"/>
            </a:lvl3pPr>
            <a:lvl4pPr>
              <a:defRPr sz="2933"/>
            </a:lvl4pPr>
            <a:lvl5pPr>
              <a:defRPr sz="2933"/>
            </a:lvl5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83514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CD5C-00B9-478F-8031-ACE7B3DE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62467"/>
            <a:ext cx="11616000" cy="48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2F82FC-C35F-46ED-AD87-89B2614658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© 2023 Software AG. All rights reserved. For internal use only and for Software AG Partners.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13FB6-9905-465B-9833-AF58E1A3D4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E75FA5-C509-4590-93CE-878685F65CB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F3F4E569-E7EF-4B7D-A893-F2E38E7A5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838128"/>
            <a:ext cx="11616000" cy="264345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390695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&#10;- Dark -" preserve="1">
  <p:cSld name="Title Slide&#10;- Dark -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IO_VALID_LAYOUT" hidden="1">
            <a:extLst>
              <a:ext uri="{FF2B5EF4-FFF2-40B4-BE49-F238E27FC236}">
                <a16:creationId xmlns:a16="http://schemas.microsoft.com/office/drawing/2014/main" id="{1CAB1393-3D85-4C02-9155-D65DC6B03FC6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A86D5691-86D2-43B2-A12E-202845E17EF6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7" name="MIO_AGENDA_IGNORE_CHAPTER_REFERENCE" hidden="1">
            <a:extLst>
              <a:ext uri="{FF2B5EF4-FFF2-40B4-BE49-F238E27FC236}">
                <a16:creationId xmlns:a16="http://schemas.microsoft.com/office/drawing/2014/main" id="{BEC20D6D-7E7A-44B4-BA23-9EAFEAA292F8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3" name="Background">
            <a:extLst>
              <a:ext uri="{FF2B5EF4-FFF2-40B4-BE49-F238E27FC236}">
                <a16:creationId xmlns:a16="http://schemas.microsoft.com/office/drawing/2014/main" id="{3B0E330A-801A-431C-9B07-00E24E9470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11" name="Logo Correction Shape">
            <a:extLst>
              <a:ext uri="{FF2B5EF4-FFF2-40B4-BE49-F238E27FC236}">
                <a16:creationId xmlns:a16="http://schemas.microsoft.com/office/drawing/2014/main" id="{ADFBC294-6E48-4D46-B408-C81C4C14D073}"/>
              </a:ext>
            </a:extLst>
          </p:cNvPr>
          <p:cNvSpPr/>
          <p:nvPr/>
        </p:nvSpPr>
        <p:spPr>
          <a:xfrm>
            <a:off x="7923946" y="3623400"/>
            <a:ext cx="2138400" cy="25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72CC1C33-64C3-4D27-8120-1C76986C6A6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91998" cy="6858000"/>
          </a:xfrm>
          <a:custGeom>
            <a:avLst/>
            <a:gdLst>
              <a:gd name="connsiteX0" fmla="*/ 8018088 w 12192000"/>
              <a:gd name="connsiteY0" fmla="*/ 3699600 h 6858000"/>
              <a:gd name="connsiteX1" fmla="*/ 8018088 w 12192000"/>
              <a:gd name="connsiteY1" fmla="*/ 6086475 h 6858000"/>
              <a:gd name="connsiteX2" fmla="*/ 9989763 w 12192000"/>
              <a:gd name="connsiteY2" fmla="*/ 6086475 h 6858000"/>
              <a:gd name="connsiteX3" fmla="*/ 9989763 w 12192000"/>
              <a:gd name="connsiteY3" fmla="*/ 6034088 h 6858000"/>
              <a:gd name="connsiteX4" fmla="*/ 9991724 w 12192000"/>
              <a:gd name="connsiteY4" fmla="*/ 6034088 h 6858000"/>
              <a:gd name="connsiteX5" fmla="*/ 9991724 w 12192000"/>
              <a:gd name="connsiteY5" fmla="*/ 3701549 h 6858000"/>
              <a:gd name="connsiteX6" fmla="*/ 9989763 w 12192000"/>
              <a:gd name="connsiteY6" fmla="*/ 3701549 h 6858000"/>
              <a:gd name="connsiteX7" fmla="*/ 9989763 w 12192000"/>
              <a:gd name="connsiteY7" fmla="*/ 36996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18088" y="3699600"/>
                </a:moveTo>
                <a:lnTo>
                  <a:pt x="8018088" y="6086475"/>
                </a:lnTo>
                <a:lnTo>
                  <a:pt x="9989763" y="6086475"/>
                </a:lnTo>
                <a:lnTo>
                  <a:pt x="9989763" y="6034088"/>
                </a:lnTo>
                <a:lnTo>
                  <a:pt x="9991724" y="6034088"/>
                </a:lnTo>
                <a:lnTo>
                  <a:pt x="9991724" y="3701549"/>
                </a:lnTo>
                <a:lnTo>
                  <a:pt x="9989763" y="3701549"/>
                </a:lnTo>
                <a:lnTo>
                  <a:pt x="9989763" y="36996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wdUpDiag">
            <a:fgClr>
              <a:schemeClr val="bg1">
                <a:lumMod val="90000"/>
                <a:lumOff val="10000"/>
              </a:schemeClr>
            </a:fgClr>
            <a:bgClr>
              <a:schemeClr val="bg2"/>
            </a:bgClr>
          </a:pattFill>
        </p:spPr>
        <p:txBody>
          <a:bodyPr vert="horz" lIns="0" tIns="0" rIns="0" bIns="432000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on area to add picture</a:t>
            </a:r>
          </a:p>
        </p:txBody>
      </p:sp>
      <p:sp>
        <p:nvSpPr>
          <p:cNvPr id="38" name="Title">
            <a:extLst>
              <a:ext uri="{FF2B5EF4-FFF2-40B4-BE49-F238E27FC236}">
                <a16:creationId xmlns:a16="http://schemas.microsoft.com/office/drawing/2014/main" id="{BE83E53A-3332-4DDB-8C0D-9138F7F8F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845800"/>
            <a:ext cx="10080625" cy="3304175"/>
          </a:xfrm>
          <a:custGeom>
            <a:avLst/>
            <a:gdLst>
              <a:gd name="connsiteX0" fmla="*/ 8040001 w 10080625"/>
              <a:gd name="connsiteY0" fmla="*/ 2527200 h 3304175"/>
              <a:gd name="connsiteX1" fmla="*/ 8040001 w 10080625"/>
              <a:gd name="connsiteY1" fmla="*/ 3198076 h 3304175"/>
              <a:gd name="connsiteX2" fmla="*/ 9963095 w 10080625"/>
              <a:gd name="connsiteY2" fmla="*/ 3198076 h 3304175"/>
              <a:gd name="connsiteX3" fmla="*/ 9963095 w 10080625"/>
              <a:gd name="connsiteY3" fmla="*/ 2527200 h 3304175"/>
              <a:gd name="connsiteX4" fmla="*/ 0 w 10080625"/>
              <a:gd name="connsiteY4" fmla="*/ 0 h 3304175"/>
              <a:gd name="connsiteX5" fmla="*/ 10080625 w 10080625"/>
              <a:gd name="connsiteY5" fmla="*/ 0 h 3304175"/>
              <a:gd name="connsiteX6" fmla="*/ 10080625 w 10080625"/>
              <a:gd name="connsiteY6" fmla="*/ 3304175 h 3304175"/>
              <a:gd name="connsiteX7" fmla="*/ 0 w 10080625"/>
              <a:gd name="connsiteY7" fmla="*/ 3304175 h 330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0625" h="3304175">
                <a:moveTo>
                  <a:pt x="8040001" y="2527200"/>
                </a:moveTo>
                <a:lnTo>
                  <a:pt x="8040001" y="3198076"/>
                </a:lnTo>
                <a:lnTo>
                  <a:pt x="9963095" y="3198076"/>
                </a:lnTo>
                <a:lnTo>
                  <a:pt x="9963095" y="2527200"/>
                </a:lnTo>
                <a:close/>
                <a:moveTo>
                  <a:pt x="0" y="0"/>
                </a:moveTo>
                <a:lnTo>
                  <a:pt x="10080625" y="0"/>
                </a:lnTo>
                <a:lnTo>
                  <a:pt x="10080625" y="3304175"/>
                </a:lnTo>
                <a:lnTo>
                  <a:pt x="0" y="330417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352800" tIns="194400">
            <a:noAutofit/>
          </a:bodyPr>
          <a:lstStyle>
            <a:lvl1pPr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C3F9BEB5-0A55-4E2D-A283-A64EEC73B56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4887000"/>
            <a:ext cx="5637963" cy="388989"/>
          </a:xfrm>
        </p:spPr>
        <p:txBody>
          <a:bodyPr tIns="50800" anchor="b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200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1B14E90-4F21-4322-8B8C-FB9A38952A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1200" y="5664600"/>
            <a:ext cx="5637963" cy="194400"/>
          </a:xfrm>
        </p:spPr>
        <p:txBody>
          <a:bodyPr anchor="b"/>
          <a:lstStyle>
            <a:lvl1pPr>
              <a:defRPr sz="1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Presenter Name / Presenter Title / Date</a:t>
            </a:r>
          </a:p>
        </p:txBody>
      </p:sp>
      <p:sp>
        <p:nvSpPr>
          <p:cNvPr id="18" name="TextBox 17" hidden="1">
            <a:extLst>
              <a:ext uri="{FF2B5EF4-FFF2-40B4-BE49-F238E27FC236}">
                <a16:creationId xmlns:a16="http://schemas.microsoft.com/office/drawing/2014/main" id="{E37270D5-30B8-41CF-9FD6-81CF629B3D85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D11101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8C2BE-BFFD-44FE-B91C-2F7619E5C95B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C116706-B439-D14C-B02C-EFC26461BDD8}" type="datetime1">
              <a:rPr lang="de-DE" smtClean="0"/>
              <a:t>10.10.23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6371E-9D17-4833-9D7C-91918309D1E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© 2023 Software AG.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8C924-92B2-4D7E-98BF-44DF9DEF746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29464F3-59F2-4CAE-8832-5EE315CC0D24}"/>
              </a:ext>
            </a:extLst>
          </p:cNvPr>
          <p:cNvGrpSpPr>
            <a:grpSpLocks noChangeAspect="1"/>
          </p:cNvGrpSpPr>
          <p:nvPr/>
        </p:nvGrpSpPr>
        <p:grpSpPr>
          <a:xfrm>
            <a:off x="8137200" y="5567400"/>
            <a:ext cx="1749600" cy="355275"/>
            <a:chOff x="10178400" y="6351918"/>
            <a:chExt cx="1652360" cy="335529"/>
          </a:xfrm>
        </p:grpSpPr>
        <p:sp>
          <p:nvSpPr>
            <p:cNvPr id="22" name="Date Placeholder 8">
              <a:extLst>
                <a:ext uri="{FF2B5EF4-FFF2-40B4-BE49-F238E27FC236}">
                  <a16:creationId xmlns:a16="http://schemas.microsoft.com/office/drawing/2014/main" id="{A940C691-2570-4172-B700-44E3B95B6D0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10/10/23</a:t>
              </a:fld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15C565-0794-4F11-B3E4-11D900876D6C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63619E5-904B-4602-A812-EC1CB274C269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2CC646E-4A17-48E2-802C-76EC95C18DC2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19DB632-6E80-4AF6-B454-8B2A5370EFE4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B737D10-FD12-4C0D-AB5B-7DB95F750F1B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FB01C06-8027-4FFE-89B7-7FCF10E5E4A8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C12CBCC-61FB-4A50-AF22-5D80EF279D46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5A99098-AE1D-4454-AA0A-EA7A867BA75E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062E073-A445-4E01-8F19-B156F8EBB10E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675FE43-A9A2-4C84-91DB-3B0175858DAD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656904C-4966-4553-A01B-5D1BF776C05F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35B70E4-0D33-4030-B118-4FBE57767387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85E4C8D-B307-4203-9444-740633D248BD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" name="Flight Mode" hidden="1">
            <a:extLst>
              <a:ext uri="{FF2B5EF4-FFF2-40B4-BE49-F238E27FC236}">
                <a16:creationId xmlns:a16="http://schemas.microsoft.com/office/drawing/2014/main" id="{F4E13ADF-9F1D-4EB5-9379-393EFDD513D1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8021400" y="5366368"/>
            <a:ext cx="1981200" cy="7010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95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28">
          <p15:clr>
            <a:srgbClr val="FFFFFF"/>
          </p15:clr>
        </p15:guide>
        <p15:guide id="2" orient="horz" pos="1793">
          <p15:clr>
            <a:srgbClr val="FFFFFF"/>
          </p15:clr>
        </p15:guide>
        <p15:guide id="3" pos="6350">
          <p15:clr>
            <a:srgbClr val="FFFFFF"/>
          </p15:clr>
        </p15:guide>
        <p15:guide id="4" orient="horz" pos="3078">
          <p15:clr>
            <a:srgbClr val="FFFFFF"/>
          </p15:clr>
        </p15:guide>
        <p15:guide id="5" orient="horz" pos="3323">
          <p15:clr>
            <a:srgbClr val="FFFFFF"/>
          </p15:clr>
        </p15:guide>
        <p15:guide id="7" orient="horz" pos="3874">
          <p15:clr>
            <a:srgbClr val="FFFF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&#10;- Light -" type="title" preserve="1">
  <p:cSld name="1_Title Slide&#10;- Light -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IO_VALID_LAYOUT" hidden="1">
            <a:extLst>
              <a:ext uri="{FF2B5EF4-FFF2-40B4-BE49-F238E27FC236}">
                <a16:creationId xmlns:a16="http://schemas.microsoft.com/office/drawing/2014/main" id="{6AE58ECB-3CFD-4688-8045-0D446B1DBD41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AF7ED251-C413-4CBF-B9F8-2DD33C49B8F7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7" name="MIO_AGENDA_IGNORE_CHAPTER_REFERENCE" hidden="1">
            <a:extLst>
              <a:ext uri="{FF2B5EF4-FFF2-40B4-BE49-F238E27FC236}">
                <a16:creationId xmlns:a16="http://schemas.microsoft.com/office/drawing/2014/main" id="{CF59B3D4-89FD-4828-87E0-E187652053AB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 useBgFill="1">
        <p:nvSpPr>
          <p:cNvPr id="3" name="Background">
            <a:extLst>
              <a:ext uri="{FF2B5EF4-FFF2-40B4-BE49-F238E27FC236}">
                <a16:creationId xmlns:a16="http://schemas.microsoft.com/office/drawing/2014/main" id="{3B0E330A-801A-431C-9B07-00E24E9470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11" name="Logo Correction Shape">
            <a:extLst>
              <a:ext uri="{FF2B5EF4-FFF2-40B4-BE49-F238E27FC236}">
                <a16:creationId xmlns:a16="http://schemas.microsoft.com/office/drawing/2014/main" id="{ADFBC294-6E48-4D46-B408-C81C4C14D073}"/>
              </a:ext>
            </a:extLst>
          </p:cNvPr>
          <p:cNvSpPr/>
          <p:nvPr/>
        </p:nvSpPr>
        <p:spPr>
          <a:xfrm>
            <a:off x="7942800" y="3623400"/>
            <a:ext cx="2138400" cy="25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48" name="Picture Placeholder 31">
            <a:extLst>
              <a:ext uri="{FF2B5EF4-FFF2-40B4-BE49-F238E27FC236}">
                <a16:creationId xmlns:a16="http://schemas.microsoft.com/office/drawing/2014/main" id="{E6D91BEF-21D4-4EFF-9FB8-5FD12D98EF4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91998" cy="6858000"/>
          </a:xfrm>
          <a:custGeom>
            <a:avLst/>
            <a:gdLst>
              <a:gd name="connsiteX0" fmla="*/ 8018088 w 12192000"/>
              <a:gd name="connsiteY0" fmla="*/ 3699600 h 6858000"/>
              <a:gd name="connsiteX1" fmla="*/ 8018088 w 12192000"/>
              <a:gd name="connsiteY1" fmla="*/ 6086475 h 6858000"/>
              <a:gd name="connsiteX2" fmla="*/ 9989763 w 12192000"/>
              <a:gd name="connsiteY2" fmla="*/ 6086475 h 6858000"/>
              <a:gd name="connsiteX3" fmla="*/ 9989763 w 12192000"/>
              <a:gd name="connsiteY3" fmla="*/ 36996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018088" y="3699600"/>
                </a:moveTo>
                <a:lnTo>
                  <a:pt x="8018088" y="6086475"/>
                </a:lnTo>
                <a:lnTo>
                  <a:pt x="9989763" y="6086475"/>
                </a:lnTo>
                <a:lnTo>
                  <a:pt x="9989763" y="36996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wdUpDiag">
            <a:fgClr>
              <a:schemeClr val="bg1"/>
            </a:fgClr>
            <a:bgClr>
              <a:schemeClr val="bg2"/>
            </a:bgClr>
          </a:pattFill>
        </p:spPr>
        <p:txBody>
          <a:bodyPr vert="horz" lIns="0" tIns="0" rIns="0" bIns="432000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on area to add picture</a:t>
            </a:r>
          </a:p>
        </p:txBody>
      </p:sp>
      <p:sp>
        <p:nvSpPr>
          <p:cNvPr id="50" name="Title">
            <a:extLst>
              <a:ext uri="{FF2B5EF4-FFF2-40B4-BE49-F238E27FC236}">
                <a16:creationId xmlns:a16="http://schemas.microsoft.com/office/drawing/2014/main" id="{116431F7-1FFA-4480-99D2-7756C54FA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845800"/>
            <a:ext cx="10080625" cy="3304175"/>
          </a:xfrm>
          <a:custGeom>
            <a:avLst/>
            <a:gdLst>
              <a:gd name="connsiteX0" fmla="*/ 8040001 w 10080625"/>
              <a:gd name="connsiteY0" fmla="*/ 2527200 h 3304175"/>
              <a:gd name="connsiteX1" fmla="*/ 8040001 w 10080625"/>
              <a:gd name="connsiteY1" fmla="*/ 3198076 h 3304175"/>
              <a:gd name="connsiteX2" fmla="*/ 9963095 w 10080625"/>
              <a:gd name="connsiteY2" fmla="*/ 3198076 h 3304175"/>
              <a:gd name="connsiteX3" fmla="*/ 9963095 w 10080625"/>
              <a:gd name="connsiteY3" fmla="*/ 2527200 h 3304175"/>
              <a:gd name="connsiteX4" fmla="*/ 0 w 10080625"/>
              <a:gd name="connsiteY4" fmla="*/ 0 h 3304175"/>
              <a:gd name="connsiteX5" fmla="*/ 10080625 w 10080625"/>
              <a:gd name="connsiteY5" fmla="*/ 0 h 3304175"/>
              <a:gd name="connsiteX6" fmla="*/ 10080625 w 10080625"/>
              <a:gd name="connsiteY6" fmla="*/ 3304175 h 3304175"/>
              <a:gd name="connsiteX7" fmla="*/ 0 w 10080625"/>
              <a:gd name="connsiteY7" fmla="*/ 3304175 h 330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0625" h="3304175">
                <a:moveTo>
                  <a:pt x="8040001" y="2527200"/>
                </a:moveTo>
                <a:lnTo>
                  <a:pt x="8040001" y="3198076"/>
                </a:lnTo>
                <a:lnTo>
                  <a:pt x="9963095" y="3198076"/>
                </a:lnTo>
                <a:lnTo>
                  <a:pt x="9963095" y="2527200"/>
                </a:lnTo>
                <a:close/>
                <a:moveTo>
                  <a:pt x="0" y="0"/>
                </a:moveTo>
                <a:lnTo>
                  <a:pt x="10080625" y="0"/>
                </a:lnTo>
                <a:lnTo>
                  <a:pt x="10080625" y="3304175"/>
                </a:lnTo>
                <a:lnTo>
                  <a:pt x="0" y="330417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352800" tIns="194400">
            <a:noAutofit/>
          </a:bodyPr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C3F9BEB5-0A55-4E2D-A283-A64EEC73B56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4887000"/>
            <a:ext cx="5637963" cy="388989"/>
          </a:xfrm>
        </p:spPr>
        <p:txBody>
          <a:bodyPr tIns="50800" anchor="b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200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1B14E90-4F21-4322-8B8C-FB9A38952A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1200" y="5664600"/>
            <a:ext cx="5637963" cy="194400"/>
          </a:xfrm>
        </p:spPr>
        <p:txBody>
          <a:bodyPr anchor="b"/>
          <a:lstStyle>
            <a:lvl1pPr>
              <a:defRPr sz="1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Presenter Name / Presenter Title / Date</a:t>
            </a:r>
          </a:p>
        </p:txBody>
      </p:sp>
      <p:sp>
        <p:nvSpPr>
          <p:cNvPr id="19" name="Layout Support" hidden="1">
            <a:extLst>
              <a:ext uri="{FF2B5EF4-FFF2-40B4-BE49-F238E27FC236}">
                <a16:creationId xmlns:a16="http://schemas.microsoft.com/office/drawing/2014/main" id="{B4F2A74C-24CE-444E-B063-53078D09A6FD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L11101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D4F31-25E4-491D-B5E8-D66AEF3797B7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ADCA80DE-1B6C-BB44-A836-009C06A4FFF0}" type="datetime1">
              <a:rPr lang="de-DE" smtClean="0"/>
              <a:t>10.10.23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2C379-FC46-4B88-8A5A-70D16AE18E9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50E2A-E921-4BE2-8188-B66ECC5E8F8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158ED9-7A79-4424-9274-92598FC16B7B}"/>
              </a:ext>
            </a:extLst>
          </p:cNvPr>
          <p:cNvGrpSpPr>
            <a:grpSpLocks noChangeAspect="1"/>
          </p:cNvGrpSpPr>
          <p:nvPr/>
        </p:nvGrpSpPr>
        <p:grpSpPr>
          <a:xfrm>
            <a:off x="8137200" y="5567400"/>
            <a:ext cx="1749600" cy="355275"/>
            <a:chOff x="10178400" y="6351918"/>
            <a:chExt cx="1652360" cy="335529"/>
          </a:xfrm>
        </p:grpSpPr>
        <p:sp>
          <p:nvSpPr>
            <p:cNvPr id="22" name="Date Placeholder 8">
              <a:extLst>
                <a:ext uri="{FF2B5EF4-FFF2-40B4-BE49-F238E27FC236}">
                  <a16:creationId xmlns:a16="http://schemas.microsoft.com/office/drawing/2014/main" id="{96F0F6FA-373E-4A47-81AC-194DCE35A5F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10/10/23</a:t>
              </a:fld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172D8A0-9BC6-4D20-9398-223E179DD8EC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29E535-B8C3-447F-B091-C6E787D18142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732A30A-1E92-471E-A296-49BC85338296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6B08A38-9D68-4C96-BF03-FCF5F482E636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7E29541-6B18-4DB6-9638-26B523EE7663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BE8DB7-79EE-4915-9A84-E74213DC9C50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3A38DA8-635E-40D2-A974-87859E318B00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C3739D-29E2-446B-8282-40228EB6E145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23B3D26-779A-46EF-A03D-91182B40D709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175015-355A-4231-A3FE-A1548BA4E655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78CE6C3-EBF3-41F2-B045-E9C1A225F1FC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5F1CDC7-73D7-4135-A63C-31D52AACA192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9153E24-462A-4AFB-B893-27AEC39B948E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8" name="Flight Mode" hidden="1">
            <a:extLst>
              <a:ext uri="{FF2B5EF4-FFF2-40B4-BE49-F238E27FC236}">
                <a16:creationId xmlns:a16="http://schemas.microsoft.com/office/drawing/2014/main" id="{A0060D9D-F166-4CB6-B129-FF4D2D156B2A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8021400" y="5366368"/>
            <a:ext cx="1981200" cy="7010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482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1793">
          <p15:clr>
            <a:srgbClr val="547EBF"/>
          </p15:clr>
        </p15:guide>
        <p15:guide id="3" pos="6350">
          <p15:clr>
            <a:srgbClr val="547EBF"/>
          </p15:clr>
        </p15:guide>
        <p15:guide id="4" orient="horz" pos="3078">
          <p15:clr>
            <a:srgbClr val="547EBF"/>
          </p15:clr>
        </p15:guide>
        <p15:guide id="5" orient="horz" pos="3323">
          <p15:clr>
            <a:srgbClr val="547EBF"/>
          </p15:clr>
        </p15:guide>
        <p15:guide id="7" orient="horz" pos="3874">
          <p15:clr>
            <a:srgbClr val="547EB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C339-C6FB-432B-B235-1FCCE649C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D026018D-5661-471D-895F-BBC309B00C2E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707400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Content Placeholder 21">
            <a:extLst>
              <a:ext uri="{FF2B5EF4-FFF2-40B4-BE49-F238E27FC236}">
                <a16:creationId xmlns:a16="http://schemas.microsoft.com/office/drawing/2014/main" id="{608CC835-1104-432D-BC9D-53A11C3BF0E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61200" y="1387800"/>
            <a:ext cx="11468100" cy="4665663"/>
          </a:xfrm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Layout Support" hidden="1">
            <a:extLst>
              <a:ext uri="{FF2B5EF4-FFF2-40B4-BE49-F238E27FC236}">
                <a16:creationId xmlns:a16="http://schemas.microsoft.com/office/drawing/2014/main" id="{FDBE381A-FCDB-45C9-9B26-4233FBCEEFB6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S11010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7805F2-F64C-4816-B6E9-7621B8A5342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B4863A1-A120-A246-A856-BFC43A0462C7}" type="datetime1">
              <a:rPr lang="de-DE" smtClean="0"/>
              <a:t>10.10.23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CA24CA-7FC1-4CC3-8F5E-996AF8BA148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82BDE36-1A1D-410B-96A0-FDCAB934B5F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762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874">
          <p15:clr>
            <a:srgbClr val="547EBF"/>
          </p15:clr>
        </p15:guide>
        <p15:guide id="3" pos="7452">
          <p15:clr>
            <a:srgbClr val="547EBF"/>
          </p15:clr>
        </p15:guide>
        <p15:guide id="4" orient="horz" pos="3813">
          <p15:clr>
            <a:srgbClr val="547EBF"/>
          </p15:clr>
        </p15:guide>
        <p15:guide id="5" orient="horz" pos="3874">
          <p15:clr>
            <a:srgbClr val="547EBF"/>
          </p15:clr>
        </p15:guide>
        <p15:guide id="6" orient="horz" pos="3997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DD9F-6AD6-4884-B2EF-ABE1CB67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4E92736A-ACAD-4100-BE29-326CDD23DDBC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199" y="707400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8" name="Layout Support" hidden="1">
            <a:extLst>
              <a:ext uri="{FF2B5EF4-FFF2-40B4-BE49-F238E27FC236}">
                <a16:creationId xmlns:a16="http://schemas.microsoft.com/office/drawing/2014/main" id="{22E761EC-ECDC-42A7-9C97-2EFC64ABD25D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S11000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A3BE35-C8DD-4F4A-8292-C31878682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07450-B80D-FE49-B970-4731A7163C6D}" type="datetime1">
              <a:rPr lang="de-DE" smtClean="0"/>
              <a:t>10.10.23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6879BB2-E118-44AA-8E66-B84B1106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067EF4F-8A21-4FEF-AFB0-34DD83BF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36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874">
          <p15:clr>
            <a:srgbClr val="547EBF"/>
          </p15:clr>
        </p15:guide>
        <p15:guide id="3" pos="7452">
          <p15:clr>
            <a:srgbClr val="547EBF"/>
          </p15:clr>
        </p15:guide>
        <p15:guide id="4" orient="horz" pos="3813">
          <p15:clr>
            <a:srgbClr val="547EBF"/>
          </p15:clr>
        </p15:guide>
        <p15:guide id="5" orient="horz" pos="3997">
          <p15:clr>
            <a:srgbClr val="547EBF"/>
          </p15:clr>
        </p15:guide>
        <p15:guide id="6" orient="horz" pos="3874">
          <p15:clr>
            <a:srgbClr val="547EB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4C4A97BA-E398-4A90-AC04-44F38D59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00" y="221400"/>
            <a:ext cx="11468100" cy="4866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36C25D8-ABBB-44DB-B2D5-58DF6B78A784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707400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23FB0B2-C602-4E64-898C-8A5C35D7A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950" y="1387475"/>
            <a:ext cx="5637213" cy="777875"/>
          </a:xfrm>
          <a:solidFill>
            <a:schemeClr val="bg2"/>
          </a:solidFill>
        </p:spPr>
        <p:txBody>
          <a:bodyPr lIns="97200" tIns="97200" rIns="97200" bIns="97200"/>
          <a:lstStyle>
            <a:lvl1pPr algn="l">
              <a:lnSpc>
                <a:spcPct val="100000"/>
              </a:lnSpc>
              <a:defRPr sz="2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475DEDF-299E-4BFB-B57C-6C11B6D89F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2838" y="1387475"/>
            <a:ext cx="5637212" cy="777875"/>
          </a:xfrm>
          <a:solidFill>
            <a:schemeClr val="bg2"/>
          </a:solidFill>
        </p:spPr>
        <p:txBody>
          <a:bodyPr lIns="97200" tIns="97200" rIns="97200" bIns="97200"/>
          <a:lstStyle>
            <a:lvl1pPr algn="l">
              <a:defRPr lang="en-US" sz="2000" b="1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marL="0" lvl="0" indent="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21" name="Content Placeholder 21">
            <a:extLst>
              <a:ext uri="{FF2B5EF4-FFF2-40B4-BE49-F238E27FC236}">
                <a16:creationId xmlns:a16="http://schemas.microsoft.com/office/drawing/2014/main" id="{26551A99-EF1B-45EB-B385-09C7416E87A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61200" y="2359800"/>
            <a:ext cx="5637963" cy="3693338"/>
          </a:xfrm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2" name="Content Placeholder 22">
            <a:extLst>
              <a:ext uri="{FF2B5EF4-FFF2-40B4-BE49-F238E27FC236}">
                <a16:creationId xmlns:a16="http://schemas.microsoft.com/office/drawing/2014/main" id="{A5A8B03D-8A5A-4C12-8FF4-6B91140BEAB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193200" y="2359800"/>
            <a:ext cx="5636850" cy="3693338"/>
          </a:xfrm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Layout Support" hidden="1">
            <a:extLst>
              <a:ext uri="{FF2B5EF4-FFF2-40B4-BE49-F238E27FC236}">
                <a16:creationId xmlns:a16="http://schemas.microsoft.com/office/drawing/2014/main" id="{DEF15377-3139-4822-B578-BBC3B9CC7E31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S11220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32F08-FDC8-40F5-AC87-D1CEC5436A5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97BB353-01F3-AC41-BE81-3A621480861A}" type="datetime1">
              <a:rPr lang="de-DE" smtClean="0"/>
              <a:t>10.10.23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8F7F6-54CE-4A1B-99AC-A934BA75F98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71506-A838-42BE-8EC6-E5DA4E396B6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15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74">
          <p15:clr>
            <a:srgbClr val="547EBF"/>
          </p15:clr>
        </p15:guide>
        <p15:guide id="2" orient="horz" pos="1364">
          <p15:clr>
            <a:srgbClr val="547EBF"/>
          </p15:clr>
        </p15:guide>
        <p15:guide id="3" orient="horz" pos="1486">
          <p15:clr>
            <a:srgbClr val="547EBF"/>
          </p15:clr>
        </p15:guide>
        <p15:guide id="4" orient="horz" pos="3813">
          <p15:clr>
            <a:srgbClr val="547EBF"/>
          </p15:clr>
        </p15:guide>
        <p15:guide id="5" pos="228">
          <p15:clr>
            <a:srgbClr val="547EBF"/>
          </p15:clr>
        </p15:guide>
        <p15:guide id="6" pos="7452">
          <p15:clr>
            <a:srgbClr val="547EBF"/>
          </p15:clr>
        </p15:guide>
        <p15:guide id="7" pos="3779">
          <p15:clr>
            <a:srgbClr val="547EBF"/>
          </p15:clr>
        </p15:guide>
        <p15:guide id="8" pos="3901">
          <p15:clr>
            <a:srgbClr val="547EBF"/>
          </p15:clr>
        </p15:guide>
        <p15:guide id="9" orient="horz" pos="3874">
          <p15:clr>
            <a:srgbClr val="547EBF"/>
          </p15:clr>
        </p15:guide>
        <p15:guide id="10" orient="horz" pos="3997">
          <p15:clr>
            <a:srgbClr val="547EB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 over 3 Contents" preserve="1">
  <p:cSld name="Pic over 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1">
            <a:extLst>
              <a:ext uri="{FF2B5EF4-FFF2-40B4-BE49-F238E27FC236}">
                <a16:creationId xmlns:a16="http://schemas.microsoft.com/office/drawing/2014/main" id="{2062DCCD-5D51-49E3-84D4-5FDB8504A1D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1"/>
            <a:ext cx="12192000" cy="2942999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lIns="0" tIns="583200" rIns="0" bIns="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C89B835D-0101-4970-91DD-E9CE4E5C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05561"/>
            <a:ext cx="9886950" cy="885039"/>
          </a:xfrm>
          <a:solidFill>
            <a:schemeClr val="bg1"/>
          </a:solidFill>
        </p:spPr>
        <p:txBody>
          <a:bodyPr vert="horz" wrap="square" lIns="352800" tIns="194400" rIns="0" bIns="194400" rtlCol="0" anchor="t">
            <a:spAutoFit/>
          </a:bodyPr>
          <a:lstStyle>
            <a:lvl1pPr>
              <a:defRPr lang="en-US" sz="32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42EB164-85F4-4287-90BE-E0537A719E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200" y="3331800"/>
            <a:ext cx="3693105" cy="778238"/>
          </a:xfrm>
          <a:solidFill>
            <a:schemeClr val="bg2"/>
          </a:solidFill>
        </p:spPr>
        <p:txBody>
          <a:bodyPr lIns="97200" tIns="97200" rIns="97200" bIns="97200"/>
          <a:lstStyle>
            <a:lvl1pPr algn="l">
              <a:lnSpc>
                <a:spcPct val="100000"/>
              </a:lnSpc>
              <a:defRPr sz="2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D271E3E-AABC-48D9-81E0-63CC4C763A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49200" y="3331800"/>
            <a:ext cx="3693428" cy="778238"/>
          </a:xfrm>
          <a:solidFill>
            <a:schemeClr val="bg2"/>
          </a:solidFill>
        </p:spPr>
        <p:txBody>
          <a:bodyPr lIns="97200" tIns="97200" rIns="97200" bIns="97200"/>
          <a:lstStyle>
            <a:lvl1pPr algn="l">
              <a:lnSpc>
                <a:spcPct val="100000"/>
              </a:lnSpc>
              <a:defRPr sz="2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0DE6BBBA-49B5-48EB-9404-7BD1FF1DE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37200" y="3331800"/>
            <a:ext cx="3693750" cy="778238"/>
          </a:xfrm>
          <a:solidFill>
            <a:schemeClr val="bg2"/>
          </a:solidFill>
        </p:spPr>
        <p:txBody>
          <a:bodyPr lIns="97200" tIns="97200" rIns="97200" bIns="97200"/>
          <a:lstStyle>
            <a:lvl1pPr algn="l">
              <a:lnSpc>
                <a:spcPct val="100000"/>
              </a:lnSpc>
              <a:defRPr sz="2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Content Placeholder 21">
            <a:extLst>
              <a:ext uri="{FF2B5EF4-FFF2-40B4-BE49-F238E27FC236}">
                <a16:creationId xmlns:a16="http://schemas.microsoft.com/office/drawing/2014/main" id="{3FB9EFE6-6BAF-476B-BC4D-88DF735D11F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61200" y="4303801"/>
            <a:ext cx="3693105" cy="1749338"/>
          </a:xfrm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1" name="Content Placeholder 22">
            <a:extLst>
              <a:ext uri="{FF2B5EF4-FFF2-40B4-BE49-F238E27FC236}">
                <a16:creationId xmlns:a16="http://schemas.microsoft.com/office/drawing/2014/main" id="{78609856-B6FD-43AB-B8C2-C27409CCB06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49200" y="4303800"/>
            <a:ext cx="3693428" cy="1749338"/>
          </a:xfrm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2" name="Content Placeholder 23">
            <a:extLst>
              <a:ext uri="{FF2B5EF4-FFF2-40B4-BE49-F238E27FC236}">
                <a16:creationId xmlns:a16="http://schemas.microsoft.com/office/drawing/2014/main" id="{E24B5742-55D1-4393-9548-398B8254E6E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137200" y="4303800"/>
            <a:ext cx="3693750" cy="1749338"/>
          </a:xfrm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Layout Support" hidden="1">
            <a:extLst>
              <a:ext uri="{FF2B5EF4-FFF2-40B4-BE49-F238E27FC236}">
                <a16:creationId xmlns:a16="http://schemas.microsoft.com/office/drawing/2014/main" id="{531BFAB3-04A2-4880-AA78-F65A6ABFFDBA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S10331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C6C70-F101-40CA-A6B2-7B3FC383C6DF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3699EB27-0162-7441-973D-44FA86F888B7}" type="datetime1">
              <a:rPr lang="de-DE" smtClean="0"/>
              <a:t>10.10.23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39B36-C6B0-4C48-99E1-7A5B820A470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99FFC-6F31-4CE1-B91F-5221729AB92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4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3">
          <p15:clr>
            <a:srgbClr val="547EBF"/>
          </p15:clr>
        </p15:guide>
        <p15:guide id="2" orient="horz" pos="262">
          <p15:clr>
            <a:srgbClr val="547EBF"/>
          </p15:clr>
        </p15:guide>
        <p15:guide id="3" orient="horz" pos="813">
          <p15:clr>
            <a:srgbClr val="547EBF"/>
          </p15:clr>
        </p15:guide>
        <p15:guide id="4" orient="horz" pos="1854">
          <p15:clr>
            <a:srgbClr val="547EBF"/>
          </p15:clr>
        </p15:guide>
        <p15:guide id="5" orient="horz" pos="2099">
          <p15:clr>
            <a:srgbClr val="547EBF"/>
          </p15:clr>
        </p15:guide>
        <p15:guide id="6" orient="horz" pos="2589">
          <p15:clr>
            <a:srgbClr val="547EBF"/>
          </p15:clr>
        </p15:guide>
        <p15:guide id="7" orient="horz" pos="2711">
          <p15:clr>
            <a:srgbClr val="547EBF"/>
          </p15:clr>
        </p15:guide>
        <p15:guide id="8" orient="horz" pos="3813">
          <p15:clr>
            <a:srgbClr val="547EBF"/>
          </p15:clr>
        </p15:guide>
        <p15:guide id="9" orient="horz" pos="3874">
          <p15:clr>
            <a:srgbClr val="547EBF"/>
          </p15:clr>
        </p15:guide>
        <p15:guide id="10" orient="horz" pos="3997">
          <p15:clr>
            <a:srgbClr val="547EBF"/>
          </p15:clr>
        </p15:guide>
        <p15:guide id="11" pos="228">
          <p15:clr>
            <a:srgbClr val="547EBF"/>
          </p15:clr>
        </p15:guide>
        <p15:guide id="12" pos="2554">
          <p15:clr>
            <a:srgbClr val="547EBF"/>
          </p15:clr>
        </p15:guide>
        <p15:guide id="13" pos="2677">
          <p15:clr>
            <a:srgbClr val="547EBF"/>
          </p15:clr>
        </p15:guide>
        <p15:guide id="14" pos="5126">
          <p15:clr>
            <a:srgbClr val="547EBF"/>
          </p15:clr>
        </p15:guide>
        <p15:guide id="15" pos="7452">
          <p15:clr>
            <a:srgbClr val="547EB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ntents" type="fourObj" preserve="1">
  <p:cSld name="Title and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4E48E-6BD5-425B-9ED9-67DFE97C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99" y="221400"/>
            <a:ext cx="11468100" cy="4866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B168A5C8-131A-44E3-B496-8C639011868E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199" y="707400"/>
            <a:ext cx="11468100" cy="290513"/>
          </a:xfrm>
          <a:solidFill>
            <a:schemeClr val="bg1"/>
          </a:solidFill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Content Placeholder 21">
            <a:extLst>
              <a:ext uri="{FF2B5EF4-FFF2-40B4-BE49-F238E27FC236}">
                <a16:creationId xmlns:a16="http://schemas.microsoft.com/office/drawing/2014/main" id="{BB36D1AC-D4C0-4039-BEAE-E34C4439A62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61950" y="1387475"/>
            <a:ext cx="2720975" cy="4665663"/>
          </a:xfrm>
          <a:solidFill>
            <a:schemeClr val="bg1"/>
          </a:solidFill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22">
            <a:extLst>
              <a:ext uri="{FF2B5EF4-FFF2-40B4-BE49-F238E27FC236}">
                <a16:creationId xmlns:a16="http://schemas.microsoft.com/office/drawing/2014/main" id="{AEB49F1F-DBD5-49A5-BD74-D6512FB44E5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277200" y="1387476"/>
            <a:ext cx="2721963" cy="4665662"/>
          </a:xfrm>
          <a:solidFill>
            <a:schemeClr val="bg1"/>
          </a:solidFill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23">
            <a:extLst>
              <a:ext uri="{FF2B5EF4-FFF2-40B4-BE49-F238E27FC236}">
                <a16:creationId xmlns:a16="http://schemas.microsoft.com/office/drawing/2014/main" id="{BFAF7E19-22E8-4D1A-AF8E-814B475E387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92838" y="1387475"/>
            <a:ext cx="2722562" cy="4665663"/>
          </a:xfrm>
          <a:solidFill>
            <a:schemeClr val="bg1"/>
          </a:solidFill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Content Placeholder 24">
            <a:extLst>
              <a:ext uri="{FF2B5EF4-FFF2-40B4-BE49-F238E27FC236}">
                <a16:creationId xmlns:a16="http://schemas.microsoft.com/office/drawing/2014/main" id="{A3A794B3-A0DA-437C-9F17-6497D9750883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109074" y="1387476"/>
            <a:ext cx="2720975" cy="4665662"/>
          </a:xfrm>
          <a:solidFill>
            <a:schemeClr val="bg1"/>
          </a:solidFill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Layout Support" hidden="1">
            <a:extLst>
              <a:ext uri="{FF2B5EF4-FFF2-40B4-BE49-F238E27FC236}">
                <a16:creationId xmlns:a16="http://schemas.microsoft.com/office/drawing/2014/main" id="{FFC9C264-FF86-4BC3-884D-18C00430EC43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S11040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7905361-828B-4065-BD54-F5B2B537BD5A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D47FCC5B-D5A4-524C-B492-4BB809ED6346}" type="datetime1">
              <a:rPr lang="de-DE" smtClean="0"/>
              <a:t>10.10.23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EE3D50A-1389-4284-8526-35FDED147FC6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95F8B6B-1A53-4209-A6BC-C2AC293C563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0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3813">
          <p15:clr>
            <a:srgbClr val="547EBF"/>
          </p15:clr>
        </p15:guide>
        <p15:guide id="3" pos="1942">
          <p15:clr>
            <a:srgbClr val="547EBF"/>
          </p15:clr>
        </p15:guide>
        <p15:guide id="4" pos="2064">
          <p15:clr>
            <a:srgbClr val="547EBF"/>
          </p15:clr>
        </p15:guide>
        <p15:guide id="5" pos="3779">
          <p15:clr>
            <a:srgbClr val="547EBF"/>
          </p15:clr>
        </p15:guide>
        <p15:guide id="6" pos="3901">
          <p15:clr>
            <a:srgbClr val="547EBF"/>
          </p15:clr>
        </p15:guide>
        <p15:guide id="7" pos="5738">
          <p15:clr>
            <a:srgbClr val="547EBF"/>
          </p15:clr>
        </p15:guide>
        <p15:guide id="8" pos="5616">
          <p15:clr>
            <a:srgbClr val="547EBF"/>
          </p15:clr>
        </p15:guide>
        <p15:guide id="9" pos="7452">
          <p15:clr>
            <a:srgbClr val="547EBF"/>
          </p15:clr>
        </p15:guide>
        <p15:guide id="10" orient="horz" pos="139">
          <p15:clr>
            <a:srgbClr val="547EBF"/>
          </p15:clr>
        </p15:guide>
        <p15:guide id="11" orient="horz" pos="446">
          <p15:clr>
            <a:srgbClr val="547EBF"/>
          </p15:clr>
        </p15:guide>
        <p15:guide id="12" orient="horz" pos="629">
          <p15:clr>
            <a:srgbClr val="547EBF"/>
          </p15:clr>
        </p15:guide>
        <p15:guide id="13" orient="horz" pos="874">
          <p15:clr>
            <a:srgbClr val="547EBF"/>
          </p15:clr>
        </p15:guide>
        <p15:guide id="14" orient="horz" pos="3874">
          <p15:clr>
            <a:srgbClr val="547EBF"/>
          </p15:clr>
        </p15:guide>
        <p15:guide id="15" orient="horz" pos="3997">
          <p15:clr>
            <a:srgbClr val="547EB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ntents over Text" preserve="1">
  <p:cSld name="2 Contents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7C6FAA-0769-44A2-8467-FCEE08AA1D3A}"/>
              </a:ext>
            </a:extLst>
          </p:cNvPr>
          <p:cNvSpPr/>
          <p:nvPr/>
        </p:nvSpPr>
        <p:spPr>
          <a:xfrm>
            <a:off x="361200" y="1387800"/>
            <a:ext cx="5637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2AC7B4-943A-419A-BBCF-A922063FB3CD}"/>
              </a:ext>
            </a:extLst>
          </p:cNvPr>
          <p:cNvSpPr/>
          <p:nvPr/>
        </p:nvSpPr>
        <p:spPr>
          <a:xfrm>
            <a:off x="6193200" y="1387800"/>
            <a:ext cx="5637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C4A97BA-E398-4A90-AC04-44F38D59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00" y="221400"/>
            <a:ext cx="11468100" cy="4866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36C25D8-ABBB-44DB-B2D5-58DF6B78A784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707400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23FB0B2-C602-4E64-898C-8A5C35D7A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200" y="4303800"/>
            <a:ext cx="5637213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475DEDF-299E-4BFB-B57C-6C11B6D89F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3200" y="4303800"/>
            <a:ext cx="5637213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Content Placeholder 21">
            <a:extLst>
              <a:ext uri="{FF2B5EF4-FFF2-40B4-BE49-F238E27FC236}">
                <a16:creationId xmlns:a16="http://schemas.microsoft.com/office/drawing/2014/main" id="{26551A99-EF1B-45EB-B385-09C7416E87A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1200" y="1387800"/>
            <a:ext cx="5637213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Content Placeholder 22">
            <a:extLst>
              <a:ext uri="{FF2B5EF4-FFF2-40B4-BE49-F238E27FC236}">
                <a16:creationId xmlns:a16="http://schemas.microsoft.com/office/drawing/2014/main" id="{A5A8B03D-8A5A-4C12-8FF4-6B91140BEAB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93200" y="1387800"/>
            <a:ext cx="5637213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Layout Support" hidden="1">
            <a:extLst>
              <a:ext uri="{FF2B5EF4-FFF2-40B4-BE49-F238E27FC236}">
                <a16:creationId xmlns:a16="http://schemas.microsoft.com/office/drawing/2014/main" id="{FC914281-C060-4287-AD67-15C25894E7FE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S11220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B11BC-6CA3-44AD-A5CF-FFDACBB5C2AA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26A6BA6-5537-9F49-BE3F-ED7929E724E7}" type="datetime1">
              <a:rPr lang="de-DE" smtClean="0"/>
              <a:t>10.10.23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F89D3-12CA-4686-94D2-CC317890BB3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C637D-CB79-4849-8B27-F6BEFF866F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07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74">
          <p15:clr>
            <a:srgbClr val="547EBF"/>
          </p15:clr>
        </p15:guide>
        <p15:guide id="2" orient="horz" pos="2589">
          <p15:clr>
            <a:srgbClr val="547EBF"/>
          </p15:clr>
        </p15:guide>
        <p15:guide id="3" orient="horz" pos="3813">
          <p15:clr>
            <a:srgbClr val="547EBF"/>
          </p15:clr>
        </p15:guide>
        <p15:guide id="4" orient="horz" pos="2711">
          <p15:clr>
            <a:srgbClr val="547EBF"/>
          </p15:clr>
        </p15:guide>
        <p15:guide id="5" pos="228">
          <p15:clr>
            <a:srgbClr val="547EBF"/>
          </p15:clr>
        </p15:guide>
        <p15:guide id="6" pos="7452">
          <p15:clr>
            <a:srgbClr val="547EBF"/>
          </p15:clr>
        </p15:guide>
        <p15:guide id="7" pos="3779">
          <p15:clr>
            <a:srgbClr val="547EBF"/>
          </p15:clr>
        </p15:guide>
        <p15:guide id="8" pos="3901">
          <p15:clr>
            <a:srgbClr val="547EBF"/>
          </p15:clr>
        </p15:guide>
        <p15:guide id="9" orient="horz" pos="3874">
          <p15:clr>
            <a:srgbClr val="547EBF"/>
          </p15:clr>
        </p15:guide>
        <p15:guide id="10" orient="horz" pos="3997">
          <p15:clr>
            <a:srgbClr val="547EB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tags" Target="../tags/tag5.xml"/><Relationship Id="rId21" Type="http://schemas.openxmlformats.org/officeDocument/2006/relationships/customXml" Target="../../customXml/item3.xml"/><Relationship Id="rId42" Type="http://schemas.openxmlformats.org/officeDocument/2006/relationships/tags" Target="../tags/tag21.xml"/><Relationship Id="rId47" Type="http://schemas.openxmlformats.org/officeDocument/2006/relationships/tags" Target="../tags/tag26.xml"/><Relationship Id="rId63" Type="http://schemas.openxmlformats.org/officeDocument/2006/relationships/tags" Target="../tags/tag42.xml"/><Relationship Id="rId68" Type="http://schemas.openxmlformats.org/officeDocument/2006/relationships/tags" Target="../tags/tag47.xml"/><Relationship Id="rId84" Type="http://schemas.openxmlformats.org/officeDocument/2006/relationships/tags" Target="../tags/tag63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11.xml"/><Relationship Id="rId37" Type="http://schemas.openxmlformats.org/officeDocument/2006/relationships/tags" Target="../tags/tag16.xml"/><Relationship Id="rId53" Type="http://schemas.openxmlformats.org/officeDocument/2006/relationships/tags" Target="../tags/tag32.xml"/><Relationship Id="rId58" Type="http://schemas.openxmlformats.org/officeDocument/2006/relationships/tags" Target="../tags/tag37.xml"/><Relationship Id="rId74" Type="http://schemas.openxmlformats.org/officeDocument/2006/relationships/tags" Target="../tags/tag53.xml"/><Relationship Id="rId79" Type="http://schemas.openxmlformats.org/officeDocument/2006/relationships/tags" Target="../tags/tag58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22" Type="http://schemas.openxmlformats.org/officeDocument/2006/relationships/customXml" Target="../../customXml/item1.xml"/><Relationship Id="rId27" Type="http://schemas.openxmlformats.org/officeDocument/2006/relationships/tags" Target="../tags/tag6.xml"/><Relationship Id="rId30" Type="http://schemas.openxmlformats.org/officeDocument/2006/relationships/tags" Target="../tags/tag9.xml"/><Relationship Id="rId35" Type="http://schemas.openxmlformats.org/officeDocument/2006/relationships/tags" Target="../tags/tag14.xml"/><Relationship Id="rId43" Type="http://schemas.openxmlformats.org/officeDocument/2006/relationships/tags" Target="../tags/tag22.xml"/><Relationship Id="rId48" Type="http://schemas.openxmlformats.org/officeDocument/2006/relationships/tags" Target="../tags/tag27.xml"/><Relationship Id="rId56" Type="http://schemas.openxmlformats.org/officeDocument/2006/relationships/tags" Target="../tags/tag35.xml"/><Relationship Id="rId64" Type="http://schemas.openxmlformats.org/officeDocument/2006/relationships/tags" Target="../tags/tag43.xml"/><Relationship Id="rId69" Type="http://schemas.openxmlformats.org/officeDocument/2006/relationships/tags" Target="../tags/tag48.xml"/><Relationship Id="rId77" Type="http://schemas.openxmlformats.org/officeDocument/2006/relationships/tags" Target="../tags/tag56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30.xml"/><Relationship Id="rId72" Type="http://schemas.openxmlformats.org/officeDocument/2006/relationships/tags" Target="../tags/tag51.xml"/><Relationship Id="rId80" Type="http://schemas.openxmlformats.org/officeDocument/2006/relationships/tags" Target="../tags/tag59.xml"/><Relationship Id="rId85" Type="http://schemas.openxmlformats.org/officeDocument/2006/relationships/tags" Target="../tags/tag64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4.xml"/><Relationship Id="rId33" Type="http://schemas.openxmlformats.org/officeDocument/2006/relationships/tags" Target="../tags/tag12.xml"/><Relationship Id="rId38" Type="http://schemas.openxmlformats.org/officeDocument/2006/relationships/tags" Target="../tags/tag17.xml"/><Relationship Id="rId46" Type="http://schemas.openxmlformats.org/officeDocument/2006/relationships/tags" Target="../tags/tag25.xml"/><Relationship Id="rId59" Type="http://schemas.openxmlformats.org/officeDocument/2006/relationships/tags" Target="../tags/tag38.xml"/><Relationship Id="rId67" Type="http://schemas.openxmlformats.org/officeDocument/2006/relationships/tags" Target="../tags/tag46.xml"/><Relationship Id="rId20" Type="http://schemas.openxmlformats.org/officeDocument/2006/relationships/customXml" Target="../../customXml/item2.xml"/><Relationship Id="rId41" Type="http://schemas.openxmlformats.org/officeDocument/2006/relationships/tags" Target="../tags/tag20.xml"/><Relationship Id="rId54" Type="http://schemas.openxmlformats.org/officeDocument/2006/relationships/tags" Target="../tags/tag33.xml"/><Relationship Id="rId62" Type="http://schemas.openxmlformats.org/officeDocument/2006/relationships/tags" Target="../tags/tag41.xml"/><Relationship Id="rId70" Type="http://schemas.openxmlformats.org/officeDocument/2006/relationships/tags" Target="../tags/tag49.xml"/><Relationship Id="rId75" Type="http://schemas.openxmlformats.org/officeDocument/2006/relationships/tags" Target="../tags/tag54.xml"/><Relationship Id="rId83" Type="http://schemas.openxmlformats.org/officeDocument/2006/relationships/tags" Target="../tags/tag62.xml"/><Relationship Id="rId88" Type="http://schemas.openxmlformats.org/officeDocument/2006/relationships/tags" Target="../tags/tag67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28" Type="http://schemas.openxmlformats.org/officeDocument/2006/relationships/tags" Target="../tags/tag7.xml"/><Relationship Id="rId36" Type="http://schemas.openxmlformats.org/officeDocument/2006/relationships/tags" Target="../tags/tag15.xml"/><Relationship Id="rId49" Type="http://schemas.openxmlformats.org/officeDocument/2006/relationships/tags" Target="../tags/tag28.xml"/><Relationship Id="rId57" Type="http://schemas.openxmlformats.org/officeDocument/2006/relationships/tags" Target="../tags/tag36.xml"/><Relationship Id="rId10" Type="http://schemas.openxmlformats.org/officeDocument/2006/relationships/slideLayout" Target="../slideLayouts/slideLayout10.xml"/><Relationship Id="rId31" Type="http://schemas.openxmlformats.org/officeDocument/2006/relationships/tags" Target="../tags/tag10.xml"/><Relationship Id="rId44" Type="http://schemas.openxmlformats.org/officeDocument/2006/relationships/tags" Target="../tags/tag23.xml"/><Relationship Id="rId52" Type="http://schemas.openxmlformats.org/officeDocument/2006/relationships/tags" Target="../tags/tag31.xml"/><Relationship Id="rId60" Type="http://schemas.openxmlformats.org/officeDocument/2006/relationships/tags" Target="../tags/tag39.xml"/><Relationship Id="rId65" Type="http://schemas.openxmlformats.org/officeDocument/2006/relationships/tags" Target="../tags/tag44.xml"/><Relationship Id="rId73" Type="http://schemas.openxmlformats.org/officeDocument/2006/relationships/tags" Target="../tags/tag52.xml"/><Relationship Id="rId78" Type="http://schemas.openxmlformats.org/officeDocument/2006/relationships/tags" Target="../tags/tag57.xml"/><Relationship Id="rId81" Type="http://schemas.openxmlformats.org/officeDocument/2006/relationships/tags" Target="../tags/tag60.xml"/><Relationship Id="rId86" Type="http://schemas.openxmlformats.org/officeDocument/2006/relationships/tags" Target="../tags/tag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18.xml"/><Relationship Id="rId34" Type="http://schemas.openxmlformats.org/officeDocument/2006/relationships/tags" Target="../tags/tag13.xml"/><Relationship Id="rId50" Type="http://schemas.openxmlformats.org/officeDocument/2006/relationships/tags" Target="../tags/tag29.xml"/><Relationship Id="rId55" Type="http://schemas.openxmlformats.org/officeDocument/2006/relationships/tags" Target="../tags/tag34.xml"/><Relationship Id="rId76" Type="http://schemas.openxmlformats.org/officeDocument/2006/relationships/tags" Target="../tags/tag55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50.xml"/><Relationship Id="rId2" Type="http://schemas.openxmlformats.org/officeDocument/2006/relationships/slideLayout" Target="../slideLayouts/slideLayout2.xml"/><Relationship Id="rId29" Type="http://schemas.openxmlformats.org/officeDocument/2006/relationships/tags" Target="../tags/tag8.xml"/><Relationship Id="rId24" Type="http://schemas.openxmlformats.org/officeDocument/2006/relationships/tags" Target="../tags/tag3.xml"/><Relationship Id="rId40" Type="http://schemas.openxmlformats.org/officeDocument/2006/relationships/tags" Target="../tags/tag19.xml"/><Relationship Id="rId45" Type="http://schemas.openxmlformats.org/officeDocument/2006/relationships/tags" Target="../tags/tag24.xml"/><Relationship Id="rId66" Type="http://schemas.openxmlformats.org/officeDocument/2006/relationships/tags" Target="../tags/tag45.xml"/><Relationship Id="rId87" Type="http://schemas.openxmlformats.org/officeDocument/2006/relationships/tags" Target="../tags/tag66.xml"/><Relationship Id="rId61" Type="http://schemas.openxmlformats.org/officeDocument/2006/relationships/tags" Target="../tags/tag40.xml"/><Relationship Id="rId82" Type="http://schemas.openxmlformats.org/officeDocument/2006/relationships/tags" Target="../tags/tag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72B2565-927F-4932-9373-D7D8E15A4E8C}"/>
              </a:ext>
            </a:extLst>
          </p:cNvPr>
          <p:cNvGrpSpPr/>
          <p:nvPr/>
        </p:nvGrpSpPr>
        <p:grpSpPr>
          <a:xfrm>
            <a:off x="10178400" y="6351918"/>
            <a:ext cx="1652360" cy="335529"/>
            <a:chOff x="10178400" y="6351918"/>
            <a:chExt cx="1652360" cy="335529"/>
          </a:xfrm>
        </p:grpSpPr>
        <p:sp>
          <p:nvSpPr>
            <p:cNvPr id="168" name="Date Placeholder 8">
              <a:extLst>
                <a:ext uri="{FF2B5EF4-FFF2-40B4-BE49-F238E27FC236}">
                  <a16:creationId xmlns:a16="http://schemas.microsoft.com/office/drawing/2014/main" id="{B5509778-274E-47A0-951A-7B17BBB4C79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10/10/23</a:t>
              </a:fld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D23D12B-DB16-4677-908E-00598AEF0389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FA02A48D-7353-4D91-8A7B-4B6BD6F22735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09C5FE24-D935-426F-8C83-DA8660816199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30044ABF-8FE1-44FD-B6CB-1CDFE350D1B4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D00999B-5F53-4FF2-98C8-DD3B7F3B87B4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B3DE679C-70DC-4247-A294-21C563F73BFF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A45E461-ACC3-487C-920B-0B7B61EC5C1B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37518CC7-5E1D-4916-B45E-E937315439EF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ED4B97B2-9959-4CB2-950C-3D04E712929C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954DF21-2A16-4E3F-9529-FE504F1FB1CB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80B925A3-36A6-4FB0-AB5A-BDD011D7AF1A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0AD4E60C-96B1-43ED-91BD-358820640914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ECC97373-6CF6-4275-B6E0-7E080C8FF6A3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63740-75C3-4D24-BD01-A222651F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00" y="221400"/>
            <a:ext cx="11468100" cy="4866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 / Drawing Area">
            <a:extLst>
              <a:ext uri="{FF2B5EF4-FFF2-40B4-BE49-F238E27FC236}">
                <a16:creationId xmlns:a16="http://schemas.microsoft.com/office/drawing/2014/main" id="{3B0C5149-C68E-4E6F-8D27-E4CCA059E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200" y="1387800"/>
            <a:ext cx="11468850" cy="4665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156E601A-B1D3-4FF3-92D0-5D9809805AE8}"/>
              </a:ext>
            </a:extLst>
          </p:cNvPr>
          <p:cNvSpPr>
            <a:spLocks noGrp="1"/>
          </p:cNvSpPr>
          <p:nvPr>
            <p:ph type="dt" sz="half" idx="8"/>
          </p:nvPr>
        </p:nvSpPr>
        <p:spPr>
          <a:xfrm>
            <a:off x="12186019" y="6852019"/>
            <a:ext cx="3600" cy="36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600" baseline="0">
                <a:noFill/>
              </a:defRPr>
            </a:lvl1pPr>
          </a:lstStyle>
          <a:p>
            <a:fld id="{4A1C1022-82F3-7C4B-A1BE-194C10F219D6}" type="datetime1">
              <a:rPr lang="de-DE" smtClean="0"/>
              <a:t>10.10.23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DAADE90F-892A-40CE-8EB3-556F59300470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749301" y="6539400"/>
            <a:ext cx="5346700" cy="9793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47084F0C-A337-417E-B7A3-E1EFE0CA4B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61200" y="6539400"/>
            <a:ext cx="388100" cy="9793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100000"/>
              </a:lnSpc>
              <a:defRPr sz="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38" name="Flight Mode" hidden="1">
            <a:extLst>
              <a:ext uri="{FF2B5EF4-FFF2-40B4-BE49-F238E27FC236}">
                <a16:creationId xmlns:a16="http://schemas.microsoft.com/office/drawing/2014/main" id="{51C412DE-218A-4E7E-9C06-64F615FCCCBD}"/>
              </a:ext>
            </a:extLst>
          </p:cNvPr>
          <p:cNvSpPr/>
          <p:nvPr>
            <p:custDataLst>
              <p:custData r:id="rId20"/>
              <p:custData r:id="rId21"/>
              <p:custData r:id="rId22"/>
              <p:tags r:id="rId23"/>
            </p:custDataLst>
          </p:nvPr>
        </p:nvSpPr>
        <p:spPr>
          <a:xfrm>
            <a:off x="9906000" y="6172200"/>
            <a:ext cx="1981200" cy="560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lvl="0"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15" name="Grid 10" hidden="1">
            <a:extLst>
              <a:ext uri="{FF2B5EF4-FFF2-40B4-BE49-F238E27FC236}">
                <a16:creationId xmlns:a16="http://schemas.microsoft.com/office/drawing/2014/main" id="{41B63EA6-02E6-4417-813F-3F8DDC908FCB}"/>
              </a:ext>
            </a:extLst>
          </p:cNvPr>
          <p:cNvGrpSpPr/>
          <p:nvPr>
            <p:custDataLst>
              <p:custData r:id="rId20"/>
              <p:custData r:id="rId21"/>
              <p:custData r:id="rId22"/>
              <p:tags r:id="rId24"/>
            </p:custDataLst>
          </p:nvPr>
        </p:nvGrpSpPr>
        <p:grpSpPr>
          <a:xfrm>
            <a:off x="69600" y="124200"/>
            <a:ext cx="12052800" cy="6609600"/>
            <a:chOff x="69600" y="124200"/>
            <a:chExt cx="12052800" cy="6609600"/>
          </a:xfrm>
        </p:grpSpPr>
        <p:cxnSp>
          <p:nvCxnSpPr>
            <p:cNvPr id="122" name="Straight Connector 121" hidden="1">
              <a:extLst>
                <a:ext uri="{FF2B5EF4-FFF2-40B4-BE49-F238E27FC236}">
                  <a16:creationId xmlns:a16="http://schemas.microsoft.com/office/drawing/2014/main" id="{B9BCAA52-56AC-4618-A055-C2E9B544E0C0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66"/>
              </p:custDataLst>
            </p:nvPr>
          </p:nvCxnSpPr>
          <p:spPr>
            <a:xfrm>
              <a:off x="69600" y="1193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 hidden="1">
              <a:extLst>
                <a:ext uri="{FF2B5EF4-FFF2-40B4-BE49-F238E27FC236}">
                  <a16:creationId xmlns:a16="http://schemas.microsoft.com/office/drawing/2014/main" id="{841165C9-DF41-4C27-B862-CC9AC049EBB4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67"/>
              </p:custDataLst>
            </p:nvPr>
          </p:nvCxnSpPr>
          <p:spPr>
            <a:xfrm>
              <a:off x="69600" y="1387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 hidden="1">
              <a:extLst>
                <a:ext uri="{FF2B5EF4-FFF2-40B4-BE49-F238E27FC236}">
                  <a16:creationId xmlns:a16="http://schemas.microsoft.com/office/drawing/2014/main" id="{E40C5546-8718-479A-BFCD-6B018924DF8E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68"/>
              </p:custDataLst>
            </p:nvPr>
          </p:nvCxnSpPr>
          <p:spPr>
            <a:xfrm>
              <a:off x="69600" y="2165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 hidden="1">
              <a:extLst>
                <a:ext uri="{FF2B5EF4-FFF2-40B4-BE49-F238E27FC236}">
                  <a16:creationId xmlns:a16="http://schemas.microsoft.com/office/drawing/2014/main" id="{8CD9F926-ECA5-44EE-B14E-1F1FABD1E505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69"/>
              </p:custDataLst>
            </p:nvPr>
          </p:nvCxnSpPr>
          <p:spPr>
            <a:xfrm>
              <a:off x="69600" y="2359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 hidden="1">
              <a:extLst>
                <a:ext uri="{FF2B5EF4-FFF2-40B4-BE49-F238E27FC236}">
                  <a16:creationId xmlns:a16="http://schemas.microsoft.com/office/drawing/2014/main" id="{7A1050B3-4C93-43BD-AAD2-F78B9746AA6A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70"/>
              </p:custDataLst>
            </p:nvPr>
          </p:nvCxnSpPr>
          <p:spPr>
            <a:xfrm>
              <a:off x="69600" y="3137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 hidden="1">
              <a:extLst>
                <a:ext uri="{FF2B5EF4-FFF2-40B4-BE49-F238E27FC236}">
                  <a16:creationId xmlns:a16="http://schemas.microsoft.com/office/drawing/2014/main" id="{C5A43816-3FBB-40AA-BAAC-F15D05ED87CE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71"/>
              </p:custDataLst>
            </p:nvPr>
          </p:nvCxnSpPr>
          <p:spPr>
            <a:xfrm>
              <a:off x="69600" y="3331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 hidden="1">
              <a:extLst>
                <a:ext uri="{FF2B5EF4-FFF2-40B4-BE49-F238E27FC236}">
                  <a16:creationId xmlns:a16="http://schemas.microsoft.com/office/drawing/2014/main" id="{68EF79A0-3982-4F94-890F-927AC0D407F3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72"/>
              </p:custDataLst>
            </p:nvPr>
          </p:nvCxnSpPr>
          <p:spPr>
            <a:xfrm>
              <a:off x="69600" y="4109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 hidden="1">
              <a:extLst>
                <a:ext uri="{FF2B5EF4-FFF2-40B4-BE49-F238E27FC236}">
                  <a16:creationId xmlns:a16="http://schemas.microsoft.com/office/drawing/2014/main" id="{90AF35A3-2882-44AA-9F0F-35F22F26E78A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73"/>
              </p:custDataLst>
            </p:nvPr>
          </p:nvCxnSpPr>
          <p:spPr>
            <a:xfrm>
              <a:off x="69600" y="4303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 hidden="1">
              <a:extLst>
                <a:ext uri="{FF2B5EF4-FFF2-40B4-BE49-F238E27FC236}">
                  <a16:creationId xmlns:a16="http://schemas.microsoft.com/office/drawing/2014/main" id="{2F806B57-44CB-4E9D-81B7-FD8FAA925C2B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74"/>
              </p:custDataLst>
            </p:nvPr>
          </p:nvCxnSpPr>
          <p:spPr>
            <a:xfrm>
              <a:off x="69600" y="5081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 hidden="1">
              <a:extLst>
                <a:ext uri="{FF2B5EF4-FFF2-40B4-BE49-F238E27FC236}">
                  <a16:creationId xmlns:a16="http://schemas.microsoft.com/office/drawing/2014/main" id="{2DCB8A2C-AFC9-4FC7-A23D-CC904D1DDEFB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75"/>
              </p:custDataLst>
            </p:nvPr>
          </p:nvCxnSpPr>
          <p:spPr>
            <a:xfrm>
              <a:off x="69600" y="5275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 hidden="1">
              <a:extLst>
                <a:ext uri="{FF2B5EF4-FFF2-40B4-BE49-F238E27FC236}">
                  <a16:creationId xmlns:a16="http://schemas.microsoft.com/office/drawing/2014/main" id="{3B165C40-F358-429A-A07B-C1B04037341F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76"/>
              </p:custDataLst>
            </p:nvPr>
          </p:nvCxnSpPr>
          <p:spPr>
            <a:xfrm>
              <a:off x="69600" y="6053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 hidden="1">
              <a:extLst>
                <a:ext uri="{FF2B5EF4-FFF2-40B4-BE49-F238E27FC236}">
                  <a16:creationId xmlns:a16="http://schemas.microsoft.com/office/drawing/2014/main" id="{8F9DDED8-902B-4E60-AB2B-39010B04F09D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77"/>
              </p:custDataLst>
            </p:nvPr>
          </p:nvCxnSpPr>
          <p:spPr>
            <a:xfrm>
              <a:off x="69600" y="707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 hidden="1">
              <a:extLst>
                <a:ext uri="{FF2B5EF4-FFF2-40B4-BE49-F238E27FC236}">
                  <a16:creationId xmlns:a16="http://schemas.microsoft.com/office/drawing/2014/main" id="{1CD222CA-1F87-4A58-9BCD-4F7A32F4B904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78"/>
              </p:custDataLst>
            </p:nvPr>
          </p:nvCxnSpPr>
          <p:spPr>
            <a:xfrm>
              <a:off x="69600" y="221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 hidden="1">
              <a:extLst>
                <a:ext uri="{FF2B5EF4-FFF2-40B4-BE49-F238E27FC236}">
                  <a16:creationId xmlns:a16="http://schemas.microsoft.com/office/drawing/2014/main" id="{8FDEF18F-A575-480D-B8A9-38FA8211F9B2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79"/>
              </p:custDataLst>
            </p:nvPr>
          </p:nvCxnSpPr>
          <p:spPr>
            <a:xfrm>
              <a:off x="361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 hidden="1">
              <a:extLst>
                <a:ext uri="{FF2B5EF4-FFF2-40B4-BE49-F238E27FC236}">
                  <a16:creationId xmlns:a16="http://schemas.microsoft.com/office/drawing/2014/main" id="{CD7861F7-C6EB-4565-BF1E-ACA830B57B86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80"/>
              </p:custDataLst>
            </p:nvPr>
          </p:nvCxnSpPr>
          <p:spPr>
            <a:xfrm>
              <a:off x="11830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 hidden="1">
              <a:extLst>
                <a:ext uri="{FF2B5EF4-FFF2-40B4-BE49-F238E27FC236}">
                  <a16:creationId xmlns:a16="http://schemas.microsoft.com/office/drawing/2014/main" id="{8561AD68-A6E5-4837-845D-3F0D44864AA6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81"/>
              </p:custDataLst>
            </p:nvPr>
          </p:nvCxnSpPr>
          <p:spPr>
            <a:xfrm>
              <a:off x="24996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 hidden="1">
              <a:extLst>
                <a:ext uri="{FF2B5EF4-FFF2-40B4-BE49-F238E27FC236}">
                  <a16:creationId xmlns:a16="http://schemas.microsoft.com/office/drawing/2014/main" id="{77F5B4AA-6DD9-4D10-A56E-13F0CDEE827E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82"/>
              </p:custDataLst>
            </p:nvPr>
          </p:nvCxnSpPr>
          <p:spPr>
            <a:xfrm>
              <a:off x="26940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 hidden="1">
              <a:extLst>
                <a:ext uri="{FF2B5EF4-FFF2-40B4-BE49-F238E27FC236}">
                  <a16:creationId xmlns:a16="http://schemas.microsoft.com/office/drawing/2014/main" id="{E32DD88E-6225-48B7-BD63-5A7152D25D00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83"/>
              </p:custDataLst>
            </p:nvPr>
          </p:nvCxnSpPr>
          <p:spPr>
            <a:xfrm>
              <a:off x="48324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 hidden="1">
              <a:extLst>
                <a:ext uri="{FF2B5EF4-FFF2-40B4-BE49-F238E27FC236}">
                  <a16:creationId xmlns:a16="http://schemas.microsoft.com/office/drawing/2014/main" id="{EA6FB8A1-41A5-4DF4-B1E6-A6478D623E0B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84"/>
              </p:custDataLst>
            </p:nvPr>
          </p:nvCxnSpPr>
          <p:spPr>
            <a:xfrm>
              <a:off x="5026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 hidden="1">
              <a:extLst>
                <a:ext uri="{FF2B5EF4-FFF2-40B4-BE49-F238E27FC236}">
                  <a16:creationId xmlns:a16="http://schemas.microsoft.com/office/drawing/2014/main" id="{3D29ED6E-C07F-49D3-9F68-C9D56EFE9B01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85"/>
              </p:custDataLst>
            </p:nvPr>
          </p:nvCxnSpPr>
          <p:spPr>
            <a:xfrm>
              <a:off x="7165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 hidden="1">
              <a:extLst>
                <a:ext uri="{FF2B5EF4-FFF2-40B4-BE49-F238E27FC236}">
                  <a16:creationId xmlns:a16="http://schemas.microsoft.com/office/drawing/2014/main" id="{5F2EB72B-1BB9-4C67-B4EA-3C17CB77D478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86"/>
              </p:custDataLst>
            </p:nvPr>
          </p:nvCxnSpPr>
          <p:spPr>
            <a:xfrm>
              <a:off x="73596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 hidden="1">
              <a:extLst>
                <a:ext uri="{FF2B5EF4-FFF2-40B4-BE49-F238E27FC236}">
                  <a16:creationId xmlns:a16="http://schemas.microsoft.com/office/drawing/2014/main" id="{B346624D-E567-4FB4-B2E7-6825A4214884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87"/>
              </p:custDataLst>
            </p:nvPr>
          </p:nvCxnSpPr>
          <p:spPr>
            <a:xfrm>
              <a:off x="94980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 hidden="1">
              <a:extLst>
                <a:ext uri="{FF2B5EF4-FFF2-40B4-BE49-F238E27FC236}">
                  <a16:creationId xmlns:a16="http://schemas.microsoft.com/office/drawing/2014/main" id="{DC075EA0-9EE4-4C41-83ED-54AE4FB9BF41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88"/>
              </p:custDataLst>
            </p:nvPr>
          </p:nvCxnSpPr>
          <p:spPr>
            <a:xfrm>
              <a:off x="96924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id 12" hidden="1">
            <a:extLst>
              <a:ext uri="{FF2B5EF4-FFF2-40B4-BE49-F238E27FC236}">
                <a16:creationId xmlns:a16="http://schemas.microsoft.com/office/drawing/2014/main" id="{FF76E8F0-D76F-435F-B567-796EC5CE9631}"/>
              </a:ext>
            </a:extLst>
          </p:cNvPr>
          <p:cNvGrpSpPr/>
          <p:nvPr>
            <p:custDataLst>
              <p:custData r:id="rId20"/>
              <p:custData r:id="rId21"/>
              <p:custData r:id="rId22"/>
              <p:tags r:id="rId25"/>
            </p:custDataLst>
          </p:nvPr>
        </p:nvGrpSpPr>
        <p:grpSpPr>
          <a:xfrm>
            <a:off x="69600" y="124200"/>
            <a:ext cx="12052800" cy="6609600"/>
            <a:chOff x="69600" y="124200"/>
            <a:chExt cx="12052800" cy="6609600"/>
          </a:xfrm>
        </p:grpSpPr>
        <p:cxnSp>
          <p:nvCxnSpPr>
            <p:cNvPr id="7" name="Straight Connector 6" hidden="1">
              <a:extLst>
                <a:ext uri="{FF2B5EF4-FFF2-40B4-BE49-F238E27FC236}">
                  <a16:creationId xmlns:a16="http://schemas.microsoft.com/office/drawing/2014/main" id="{0C720340-B66D-4F49-B9FD-4575B31C2A69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28"/>
              </p:custDataLst>
            </p:nvPr>
          </p:nvCxnSpPr>
          <p:spPr>
            <a:xfrm>
              <a:off x="69600" y="1193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 hidden="1">
              <a:extLst>
                <a:ext uri="{FF2B5EF4-FFF2-40B4-BE49-F238E27FC236}">
                  <a16:creationId xmlns:a16="http://schemas.microsoft.com/office/drawing/2014/main" id="{81807A62-654A-43ED-B683-CBC4326BC8A7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29"/>
              </p:custDataLst>
            </p:nvPr>
          </p:nvCxnSpPr>
          <p:spPr>
            <a:xfrm>
              <a:off x="69600" y="1387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 hidden="1">
              <a:extLst>
                <a:ext uri="{FF2B5EF4-FFF2-40B4-BE49-F238E27FC236}">
                  <a16:creationId xmlns:a16="http://schemas.microsoft.com/office/drawing/2014/main" id="{A2146F73-BE7D-4958-AFDC-6C5538587470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30"/>
              </p:custDataLst>
            </p:nvPr>
          </p:nvCxnSpPr>
          <p:spPr>
            <a:xfrm>
              <a:off x="69600" y="2165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 hidden="1">
              <a:extLst>
                <a:ext uri="{FF2B5EF4-FFF2-40B4-BE49-F238E27FC236}">
                  <a16:creationId xmlns:a16="http://schemas.microsoft.com/office/drawing/2014/main" id="{08567DD7-82C1-49B4-90EE-ADB8EC52EE63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31"/>
              </p:custDataLst>
            </p:nvPr>
          </p:nvCxnSpPr>
          <p:spPr>
            <a:xfrm>
              <a:off x="69600" y="2359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 hidden="1">
              <a:extLst>
                <a:ext uri="{FF2B5EF4-FFF2-40B4-BE49-F238E27FC236}">
                  <a16:creationId xmlns:a16="http://schemas.microsoft.com/office/drawing/2014/main" id="{0CFA2081-C2A6-42A6-8B44-6F472F05821C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32"/>
              </p:custDataLst>
            </p:nvPr>
          </p:nvCxnSpPr>
          <p:spPr>
            <a:xfrm>
              <a:off x="69600" y="3137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 hidden="1">
              <a:extLst>
                <a:ext uri="{FF2B5EF4-FFF2-40B4-BE49-F238E27FC236}">
                  <a16:creationId xmlns:a16="http://schemas.microsoft.com/office/drawing/2014/main" id="{104CDA09-3A8E-4406-B53D-580F1F54D231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33"/>
              </p:custDataLst>
            </p:nvPr>
          </p:nvCxnSpPr>
          <p:spPr>
            <a:xfrm>
              <a:off x="69600" y="3331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 hidden="1">
              <a:extLst>
                <a:ext uri="{FF2B5EF4-FFF2-40B4-BE49-F238E27FC236}">
                  <a16:creationId xmlns:a16="http://schemas.microsoft.com/office/drawing/2014/main" id="{D6D50EA8-3658-4BCD-9E6B-EEF3474A6A4B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34"/>
              </p:custDataLst>
            </p:nvPr>
          </p:nvCxnSpPr>
          <p:spPr>
            <a:xfrm>
              <a:off x="69600" y="4109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 hidden="1">
              <a:extLst>
                <a:ext uri="{FF2B5EF4-FFF2-40B4-BE49-F238E27FC236}">
                  <a16:creationId xmlns:a16="http://schemas.microsoft.com/office/drawing/2014/main" id="{1EA2E3FB-FA29-4B7C-84F6-9168D2D3A73F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35"/>
              </p:custDataLst>
            </p:nvPr>
          </p:nvCxnSpPr>
          <p:spPr>
            <a:xfrm>
              <a:off x="69600" y="4303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 hidden="1">
              <a:extLst>
                <a:ext uri="{FF2B5EF4-FFF2-40B4-BE49-F238E27FC236}">
                  <a16:creationId xmlns:a16="http://schemas.microsoft.com/office/drawing/2014/main" id="{B2311BA9-01D8-4BDD-8A6B-AFC36ED07AAB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36"/>
              </p:custDataLst>
            </p:nvPr>
          </p:nvCxnSpPr>
          <p:spPr>
            <a:xfrm>
              <a:off x="69600" y="5081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 hidden="1">
              <a:extLst>
                <a:ext uri="{FF2B5EF4-FFF2-40B4-BE49-F238E27FC236}">
                  <a16:creationId xmlns:a16="http://schemas.microsoft.com/office/drawing/2014/main" id="{36326F7B-2F81-42A5-A8A3-08D81254EDEB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37"/>
              </p:custDataLst>
            </p:nvPr>
          </p:nvCxnSpPr>
          <p:spPr>
            <a:xfrm>
              <a:off x="69600" y="5275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 hidden="1">
              <a:extLst>
                <a:ext uri="{FF2B5EF4-FFF2-40B4-BE49-F238E27FC236}">
                  <a16:creationId xmlns:a16="http://schemas.microsoft.com/office/drawing/2014/main" id="{741DBAE7-4EF5-4432-8620-05D708AF2115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38"/>
              </p:custDataLst>
            </p:nvPr>
          </p:nvCxnSpPr>
          <p:spPr>
            <a:xfrm>
              <a:off x="69600" y="6053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 hidden="1">
              <a:extLst>
                <a:ext uri="{FF2B5EF4-FFF2-40B4-BE49-F238E27FC236}">
                  <a16:creationId xmlns:a16="http://schemas.microsoft.com/office/drawing/2014/main" id="{866B77BB-5373-47BC-B6BB-A46011200B8E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39"/>
              </p:custDataLst>
            </p:nvPr>
          </p:nvCxnSpPr>
          <p:spPr>
            <a:xfrm>
              <a:off x="69600" y="707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 hidden="1">
              <a:extLst>
                <a:ext uri="{FF2B5EF4-FFF2-40B4-BE49-F238E27FC236}">
                  <a16:creationId xmlns:a16="http://schemas.microsoft.com/office/drawing/2014/main" id="{AB675A73-DA3C-4310-B48A-116FD3C92CAF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40"/>
              </p:custDataLst>
            </p:nvPr>
          </p:nvCxnSpPr>
          <p:spPr>
            <a:xfrm>
              <a:off x="69600" y="221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 hidden="1">
              <a:extLst>
                <a:ext uri="{FF2B5EF4-FFF2-40B4-BE49-F238E27FC236}">
                  <a16:creationId xmlns:a16="http://schemas.microsoft.com/office/drawing/2014/main" id="{FD1A032F-5215-47FA-A3CE-9EFBCA91DFC2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41"/>
              </p:custDataLst>
            </p:nvPr>
          </p:nvCxnSpPr>
          <p:spPr>
            <a:xfrm>
              <a:off x="11830800" y="124200"/>
              <a:ext cx="0" cy="65124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 hidden="1">
              <a:extLst>
                <a:ext uri="{FF2B5EF4-FFF2-40B4-BE49-F238E27FC236}">
                  <a16:creationId xmlns:a16="http://schemas.microsoft.com/office/drawing/2014/main" id="{E36586DA-53F8-41F6-99C5-9DF0B9B69124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42"/>
              </p:custDataLst>
            </p:nvPr>
          </p:nvCxnSpPr>
          <p:spPr>
            <a:xfrm>
              <a:off x="361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 hidden="1">
              <a:extLst>
                <a:ext uri="{FF2B5EF4-FFF2-40B4-BE49-F238E27FC236}">
                  <a16:creationId xmlns:a16="http://schemas.microsoft.com/office/drawing/2014/main" id="{2AE8270B-EC18-4447-ADBC-6B26C087C150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43"/>
              </p:custDataLst>
            </p:nvPr>
          </p:nvCxnSpPr>
          <p:spPr>
            <a:xfrm>
              <a:off x="1138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 hidden="1">
              <a:extLst>
                <a:ext uri="{FF2B5EF4-FFF2-40B4-BE49-F238E27FC236}">
                  <a16:creationId xmlns:a16="http://schemas.microsoft.com/office/drawing/2014/main" id="{C4C3C528-5E8B-43CE-ABDE-94741A0B7904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44"/>
              </p:custDataLst>
            </p:nvPr>
          </p:nvCxnSpPr>
          <p:spPr>
            <a:xfrm>
              <a:off x="1333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 hidden="1">
              <a:extLst>
                <a:ext uri="{FF2B5EF4-FFF2-40B4-BE49-F238E27FC236}">
                  <a16:creationId xmlns:a16="http://schemas.microsoft.com/office/drawing/2014/main" id="{49DDFBCD-533D-40B2-BD61-7137513D544B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45"/>
              </p:custDataLst>
            </p:nvPr>
          </p:nvCxnSpPr>
          <p:spPr>
            <a:xfrm>
              <a:off x="2110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 hidden="1">
              <a:extLst>
                <a:ext uri="{FF2B5EF4-FFF2-40B4-BE49-F238E27FC236}">
                  <a16:creationId xmlns:a16="http://schemas.microsoft.com/office/drawing/2014/main" id="{AC9C8967-DFBE-42BE-AAE6-4896E52D7598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46"/>
              </p:custDataLst>
            </p:nvPr>
          </p:nvCxnSpPr>
          <p:spPr>
            <a:xfrm>
              <a:off x="2305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 hidden="1">
              <a:extLst>
                <a:ext uri="{FF2B5EF4-FFF2-40B4-BE49-F238E27FC236}">
                  <a16:creationId xmlns:a16="http://schemas.microsoft.com/office/drawing/2014/main" id="{2AEC60AB-AFE6-42B8-A688-03ACD2131558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47"/>
              </p:custDataLst>
            </p:nvPr>
          </p:nvCxnSpPr>
          <p:spPr>
            <a:xfrm>
              <a:off x="3082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 hidden="1">
              <a:extLst>
                <a:ext uri="{FF2B5EF4-FFF2-40B4-BE49-F238E27FC236}">
                  <a16:creationId xmlns:a16="http://schemas.microsoft.com/office/drawing/2014/main" id="{3BC37E11-9F9D-4B42-B265-A2C4F644F077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48"/>
              </p:custDataLst>
            </p:nvPr>
          </p:nvCxnSpPr>
          <p:spPr>
            <a:xfrm>
              <a:off x="4054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 hidden="1">
              <a:extLst>
                <a:ext uri="{FF2B5EF4-FFF2-40B4-BE49-F238E27FC236}">
                  <a16:creationId xmlns:a16="http://schemas.microsoft.com/office/drawing/2014/main" id="{9BFBEA6C-9985-47BB-9EAB-4229A839E534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49"/>
              </p:custDataLst>
            </p:nvPr>
          </p:nvCxnSpPr>
          <p:spPr>
            <a:xfrm>
              <a:off x="5026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 hidden="1">
              <a:extLst>
                <a:ext uri="{FF2B5EF4-FFF2-40B4-BE49-F238E27FC236}">
                  <a16:creationId xmlns:a16="http://schemas.microsoft.com/office/drawing/2014/main" id="{CDFDE7CB-E86F-4397-97EF-13AE57F2A146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50"/>
              </p:custDataLst>
            </p:nvPr>
          </p:nvCxnSpPr>
          <p:spPr>
            <a:xfrm>
              <a:off x="5998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 hidden="1">
              <a:extLst>
                <a:ext uri="{FF2B5EF4-FFF2-40B4-BE49-F238E27FC236}">
                  <a16:creationId xmlns:a16="http://schemas.microsoft.com/office/drawing/2014/main" id="{F6160416-5122-40AB-8869-40DF728B201D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51"/>
              </p:custDataLst>
            </p:nvPr>
          </p:nvCxnSpPr>
          <p:spPr>
            <a:xfrm>
              <a:off x="6970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 hidden="1">
              <a:extLst>
                <a:ext uri="{FF2B5EF4-FFF2-40B4-BE49-F238E27FC236}">
                  <a16:creationId xmlns:a16="http://schemas.microsoft.com/office/drawing/2014/main" id="{8B28EF8C-BC86-4E39-B5B8-7DBB34CC59B1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52"/>
              </p:custDataLst>
            </p:nvPr>
          </p:nvCxnSpPr>
          <p:spPr>
            <a:xfrm>
              <a:off x="7942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 hidden="1">
              <a:extLst>
                <a:ext uri="{FF2B5EF4-FFF2-40B4-BE49-F238E27FC236}">
                  <a16:creationId xmlns:a16="http://schemas.microsoft.com/office/drawing/2014/main" id="{56938AB8-5069-4B75-AB9C-99F36915E944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53"/>
              </p:custDataLst>
            </p:nvPr>
          </p:nvCxnSpPr>
          <p:spPr>
            <a:xfrm>
              <a:off x="8914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 hidden="1">
              <a:extLst>
                <a:ext uri="{FF2B5EF4-FFF2-40B4-BE49-F238E27FC236}">
                  <a16:creationId xmlns:a16="http://schemas.microsoft.com/office/drawing/2014/main" id="{1EE77ADD-931D-405C-BFCB-BF7A71570118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54"/>
              </p:custDataLst>
            </p:nvPr>
          </p:nvCxnSpPr>
          <p:spPr>
            <a:xfrm>
              <a:off x="9886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 hidden="1">
              <a:extLst>
                <a:ext uri="{FF2B5EF4-FFF2-40B4-BE49-F238E27FC236}">
                  <a16:creationId xmlns:a16="http://schemas.microsoft.com/office/drawing/2014/main" id="{9D39FEC3-5B82-4B42-A3A3-1F2796CA3E10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55"/>
              </p:custDataLst>
            </p:nvPr>
          </p:nvCxnSpPr>
          <p:spPr>
            <a:xfrm>
              <a:off x="10858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 hidden="1">
              <a:extLst>
                <a:ext uri="{FF2B5EF4-FFF2-40B4-BE49-F238E27FC236}">
                  <a16:creationId xmlns:a16="http://schemas.microsoft.com/office/drawing/2014/main" id="{6F925EAA-C8D4-4B77-AA37-C7BFA476BBC1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56"/>
              </p:custDataLst>
            </p:nvPr>
          </p:nvCxnSpPr>
          <p:spPr>
            <a:xfrm>
              <a:off x="11053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 hidden="1">
              <a:extLst>
                <a:ext uri="{FF2B5EF4-FFF2-40B4-BE49-F238E27FC236}">
                  <a16:creationId xmlns:a16="http://schemas.microsoft.com/office/drawing/2014/main" id="{E8757983-5EE2-4769-8245-E31F1ED65B65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57"/>
              </p:custDataLst>
            </p:nvPr>
          </p:nvCxnSpPr>
          <p:spPr>
            <a:xfrm>
              <a:off x="10081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 hidden="1">
              <a:extLst>
                <a:ext uri="{FF2B5EF4-FFF2-40B4-BE49-F238E27FC236}">
                  <a16:creationId xmlns:a16="http://schemas.microsoft.com/office/drawing/2014/main" id="{A044F907-AF6F-46F4-B892-BC02A9FD2BB4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58"/>
              </p:custDataLst>
            </p:nvPr>
          </p:nvCxnSpPr>
          <p:spPr>
            <a:xfrm>
              <a:off x="9109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 hidden="1">
              <a:extLst>
                <a:ext uri="{FF2B5EF4-FFF2-40B4-BE49-F238E27FC236}">
                  <a16:creationId xmlns:a16="http://schemas.microsoft.com/office/drawing/2014/main" id="{E2BCF494-8ECB-4AC3-B516-FB75CA4F4758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59"/>
              </p:custDataLst>
            </p:nvPr>
          </p:nvCxnSpPr>
          <p:spPr>
            <a:xfrm>
              <a:off x="8137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 hidden="1">
              <a:extLst>
                <a:ext uri="{FF2B5EF4-FFF2-40B4-BE49-F238E27FC236}">
                  <a16:creationId xmlns:a16="http://schemas.microsoft.com/office/drawing/2014/main" id="{4F0BF6E1-571A-4A10-899A-34FA93380CF5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60"/>
              </p:custDataLst>
            </p:nvPr>
          </p:nvCxnSpPr>
          <p:spPr>
            <a:xfrm>
              <a:off x="7165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 hidden="1">
              <a:extLst>
                <a:ext uri="{FF2B5EF4-FFF2-40B4-BE49-F238E27FC236}">
                  <a16:creationId xmlns:a16="http://schemas.microsoft.com/office/drawing/2014/main" id="{EFE4685F-8184-4B37-ADB6-4A77661F791F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61"/>
              </p:custDataLst>
            </p:nvPr>
          </p:nvCxnSpPr>
          <p:spPr>
            <a:xfrm>
              <a:off x="6193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 hidden="1">
              <a:extLst>
                <a:ext uri="{FF2B5EF4-FFF2-40B4-BE49-F238E27FC236}">
                  <a16:creationId xmlns:a16="http://schemas.microsoft.com/office/drawing/2014/main" id="{FB657C60-9C8D-4C27-8F8A-03D0F331A361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62"/>
              </p:custDataLst>
            </p:nvPr>
          </p:nvCxnSpPr>
          <p:spPr>
            <a:xfrm>
              <a:off x="5221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 hidden="1">
              <a:extLst>
                <a:ext uri="{FF2B5EF4-FFF2-40B4-BE49-F238E27FC236}">
                  <a16:creationId xmlns:a16="http://schemas.microsoft.com/office/drawing/2014/main" id="{F7ABD9BE-03F8-48CD-B3BC-A930462986CD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63"/>
              </p:custDataLst>
            </p:nvPr>
          </p:nvCxnSpPr>
          <p:spPr>
            <a:xfrm>
              <a:off x="4249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 hidden="1">
              <a:extLst>
                <a:ext uri="{FF2B5EF4-FFF2-40B4-BE49-F238E27FC236}">
                  <a16:creationId xmlns:a16="http://schemas.microsoft.com/office/drawing/2014/main" id="{9DDAD4FF-AC4C-4824-87EC-362CE3E456C2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64"/>
              </p:custDataLst>
            </p:nvPr>
          </p:nvCxnSpPr>
          <p:spPr>
            <a:xfrm>
              <a:off x="3277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 hidden="1">
              <a:extLst>
                <a:ext uri="{FF2B5EF4-FFF2-40B4-BE49-F238E27FC236}">
                  <a16:creationId xmlns:a16="http://schemas.microsoft.com/office/drawing/2014/main" id="{4EC1C75D-B773-4A7A-A705-272F11FC167D}"/>
                </a:ext>
              </a:extLst>
            </p:cNvPr>
            <p:cNvCxnSpPr>
              <a:cxnSpLocks/>
            </p:cNvCxnSpPr>
            <p:nvPr userDrawn="1">
              <p:custDataLst>
                <p:custData r:id="rId20"/>
                <p:custData r:id="rId21"/>
                <p:custData r:id="rId22"/>
                <p:tags r:id="rId65"/>
              </p:custDataLst>
            </p:nvPr>
          </p:nvCxnSpPr>
          <p:spPr>
            <a:xfrm>
              <a:off x="2305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id Support" hidden="1">
            <a:extLst>
              <a:ext uri="{FF2B5EF4-FFF2-40B4-BE49-F238E27FC236}">
                <a16:creationId xmlns:a16="http://schemas.microsoft.com/office/drawing/2014/main" id="{5093255A-77AA-4705-B677-0E1D7A4506A0}"/>
              </a:ext>
            </a:extLst>
          </p:cNvPr>
          <p:cNvGrpSpPr/>
          <p:nvPr>
            <p:custDataLst>
              <p:custData r:id="rId20"/>
              <p:custData r:id="rId21"/>
              <p:custData r:id="rId22"/>
              <p:tags r:id="rId26"/>
            </p:custDataLst>
          </p:nvPr>
        </p:nvGrpSpPr>
        <p:grpSpPr>
          <a:xfrm>
            <a:off x="-319200" y="-264600"/>
            <a:ext cx="12150674" cy="7336800"/>
            <a:chOff x="-319200" y="-264600"/>
            <a:chExt cx="12150674" cy="7336800"/>
          </a:xfrm>
        </p:grpSpPr>
        <p:grpSp>
          <p:nvGrpSpPr>
            <p:cNvPr id="5" name="Grid Support 12" hidden="1">
              <a:extLst>
                <a:ext uri="{FF2B5EF4-FFF2-40B4-BE49-F238E27FC236}">
                  <a16:creationId xmlns:a16="http://schemas.microsoft.com/office/drawing/2014/main" id="{7B4B4756-C5B2-43E4-ACA4-083446A0DE77}"/>
                </a:ext>
              </a:extLst>
            </p:cNvPr>
            <p:cNvGrpSpPr/>
            <p:nvPr userDrawn="1"/>
          </p:nvGrpSpPr>
          <p:grpSpPr>
            <a:xfrm>
              <a:off x="-319200" y="-264600"/>
              <a:ext cx="12150674" cy="6901200"/>
              <a:chOff x="-319200" y="-264600"/>
              <a:chExt cx="12150674" cy="6901200"/>
            </a:xfrm>
          </p:grpSpPr>
          <p:cxnSp>
            <p:nvCxnSpPr>
              <p:cNvPr id="11" name="Straight Connector 10" hidden="1">
                <a:extLst>
                  <a:ext uri="{FF2B5EF4-FFF2-40B4-BE49-F238E27FC236}">
                    <a16:creationId xmlns:a16="http://schemas.microsoft.com/office/drawing/2014/main" id="{7E7B2023-E1E9-4E99-8B7E-9C9D04AD69A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61950" y="-264600"/>
                <a:ext cx="0" cy="972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2" name="Straight Connector 11" hidden="1">
                <a:extLst>
                  <a:ext uri="{FF2B5EF4-FFF2-40B4-BE49-F238E27FC236}">
                    <a16:creationId xmlns:a16="http://schemas.microsoft.com/office/drawing/2014/main" id="{44A21D1C-257C-4ED7-A0DE-88DCB979B03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88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3" name="Straight Connector 12" hidden="1">
                <a:extLst>
                  <a:ext uri="{FF2B5EF4-FFF2-40B4-BE49-F238E27FC236}">
                    <a16:creationId xmlns:a16="http://schemas.microsoft.com/office/drawing/2014/main" id="{8470DBE5-936E-4227-A342-27E3E10271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332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4" name="Straight Connector 13" hidden="1">
                <a:extLst>
                  <a:ext uri="{FF2B5EF4-FFF2-40B4-BE49-F238E27FC236}">
                    <a16:creationId xmlns:a16="http://schemas.microsoft.com/office/drawing/2014/main" id="{37F0AE8D-E357-4137-9AF6-7AC07FE3CC4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08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5" name="Straight Connector 14" hidden="1">
                <a:extLst>
                  <a:ext uri="{FF2B5EF4-FFF2-40B4-BE49-F238E27FC236}">
                    <a16:creationId xmlns:a16="http://schemas.microsoft.com/office/drawing/2014/main" id="{69E627FA-9A14-428D-9B99-90D4A467F2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3052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6" name="Straight Connector 15" hidden="1">
                <a:extLst>
                  <a:ext uri="{FF2B5EF4-FFF2-40B4-BE49-F238E27FC236}">
                    <a16:creationId xmlns:a16="http://schemas.microsoft.com/office/drawing/2014/main" id="{FF0BB141-6898-409B-B489-0DFFEB9011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828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7" name="Straight Connector 16" hidden="1">
                <a:extLst>
                  <a:ext uri="{FF2B5EF4-FFF2-40B4-BE49-F238E27FC236}">
                    <a16:creationId xmlns:a16="http://schemas.microsoft.com/office/drawing/2014/main" id="{6F530121-CC5A-4302-A337-9AB2DF9F16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2772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8" name="Straight Connector 17" hidden="1">
                <a:extLst>
                  <a:ext uri="{FF2B5EF4-FFF2-40B4-BE49-F238E27FC236}">
                    <a16:creationId xmlns:a16="http://schemas.microsoft.com/office/drawing/2014/main" id="{888E11C2-4436-402C-9F15-A47A70FF470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2492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9" name="Straight Connector 18" hidden="1">
                <a:extLst>
                  <a:ext uri="{FF2B5EF4-FFF2-40B4-BE49-F238E27FC236}">
                    <a16:creationId xmlns:a16="http://schemas.microsoft.com/office/drawing/2014/main" id="{F3DAE3EA-9230-40B0-BC78-F7446BBEEE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2212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0" name="Straight Connector 19" hidden="1">
                <a:extLst>
                  <a:ext uri="{FF2B5EF4-FFF2-40B4-BE49-F238E27FC236}">
                    <a16:creationId xmlns:a16="http://schemas.microsoft.com/office/drawing/2014/main" id="{F76FA1D7-AEF4-4B9F-BC78-5960F26395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192838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1" name="Straight Connector 20" hidden="1">
                <a:extLst>
                  <a:ext uri="{FF2B5EF4-FFF2-40B4-BE49-F238E27FC236}">
                    <a16:creationId xmlns:a16="http://schemas.microsoft.com/office/drawing/2014/main" id="{F15712E6-FDB5-4D20-A520-2C8DEDF7B1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096362" y="-264600"/>
                <a:ext cx="0" cy="972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2" name="Straight Connector 21" hidden="1">
                <a:extLst>
                  <a:ext uri="{FF2B5EF4-FFF2-40B4-BE49-F238E27FC236}">
                    <a16:creationId xmlns:a16="http://schemas.microsoft.com/office/drawing/2014/main" id="{914E28BE-EEC7-4B05-8103-41EC54880E2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988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3" name="Straight Connector 22" hidden="1">
                <a:extLst>
                  <a:ext uri="{FF2B5EF4-FFF2-40B4-BE49-F238E27FC236}">
                    <a16:creationId xmlns:a16="http://schemas.microsoft.com/office/drawing/2014/main" id="{B12C5B61-99F4-44C2-8C3B-6C10B1BDC97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028837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4" name="Straight Connector 23" hidden="1">
                <a:extLst>
                  <a:ext uri="{FF2B5EF4-FFF2-40B4-BE49-F238E27FC236}">
                    <a16:creationId xmlns:a16="http://schemas.microsoft.com/office/drawing/2014/main" id="{D867A851-D6C5-4E36-A8E9-0BE6A131855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548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5" name="Straight Connector 24" hidden="1">
                <a:extLst>
                  <a:ext uri="{FF2B5EF4-FFF2-40B4-BE49-F238E27FC236}">
                    <a16:creationId xmlns:a16="http://schemas.microsoft.com/office/drawing/2014/main" id="{C0A1ABB9-77F0-4059-83BA-679FFF867B9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70713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6" name="Straight Connector 25" hidden="1">
                <a:extLst>
                  <a:ext uri="{FF2B5EF4-FFF2-40B4-BE49-F238E27FC236}">
                    <a16:creationId xmlns:a16="http://schemas.microsoft.com/office/drawing/2014/main" id="{A0ACFB6C-8583-4A4A-9EF3-F513BA874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165200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7" name="Straight Connector 26" hidden="1">
                <a:extLst>
                  <a:ext uri="{FF2B5EF4-FFF2-40B4-BE49-F238E27FC236}">
                    <a16:creationId xmlns:a16="http://schemas.microsoft.com/office/drawing/2014/main" id="{F89032A5-2D3F-42A1-98AD-78513D27C4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941901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8" name="Straight Connector 27" hidden="1">
                <a:extLst>
                  <a:ext uri="{FF2B5EF4-FFF2-40B4-BE49-F238E27FC236}">
                    <a16:creationId xmlns:a16="http://schemas.microsoft.com/office/drawing/2014/main" id="{1EAAAFDB-E8E1-4AE4-AA46-CEDFC3A64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37200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9" name="Straight Connector 28" hidden="1">
                <a:extLst>
                  <a:ext uri="{FF2B5EF4-FFF2-40B4-BE49-F238E27FC236}">
                    <a16:creationId xmlns:a16="http://schemas.microsoft.com/office/drawing/2014/main" id="{FB4A9250-F7CE-4523-A2A9-CCD11DB092A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914644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0" name="Straight Connector 29" hidden="1">
                <a:extLst>
                  <a:ext uri="{FF2B5EF4-FFF2-40B4-BE49-F238E27FC236}">
                    <a16:creationId xmlns:a16="http://schemas.microsoft.com/office/drawing/2014/main" id="{5BA3AC69-A39C-4815-8771-5A6E1BC6E6B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886800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1" name="Straight Connector 30" hidden="1">
                <a:extLst>
                  <a:ext uri="{FF2B5EF4-FFF2-40B4-BE49-F238E27FC236}">
                    <a16:creationId xmlns:a16="http://schemas.microsoft.com/office/drawing/2014/main" id="{AE6D98D3-AC2E-48DA-BA92-C0B75AD75C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858956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2" name="Straight Connector 31" hidden="1">
                <a:extLst>
                  <a:ext uri="{FF2B5EF4-FFF2-40B4-BE49-F238E27FC236}">
                    <a16:creationId xmlns:a16="http://schemas.microsoft.com/office/drawing/2014/main" id="{DCDA0A12-E964-419A-A34C-CEB320DFB5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31474" y="-264600"/>
                <a:ext cx="0" cy="972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3" name="Straight Connector 32" hidden="1">
                <a:extLst>
                  <a:ext uri="{FF2B5EF4-FFF2-40B4-BE49-F238E27FC236}">
                    <a16:creationId xmlns:a16="http://schemas.microsoft.com/office/drawing/2014/main" id="{9BF95345-BD17-4AA9-AEF4-0D6CA7D234B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53763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4" name="Straight Connector 33" hidden="1">
                <a:extLst>
                  <a:ext uri="{FF2B5EF4-FFF2-40B4-BE49-F238E27FC236}">
                    <a16:creationId xmlns:a16="http://schemas.microsoft.com/office/drawing/2014/main" id="{58933637-762C-4D64-AF93-44C075DC57D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080625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5" name="Straight Connector 34" hidden="1">
                <a:extLst>
                  <a:ext uri="{FF2B5EF4-FFF2-40B4-BE49-F238E27FC236}">
                    <a16:creationId xmlns:a16="http://schemas.microsoft.com/office/drawing/2014/main" id="{22D2957C-F7C5-4375-AA10-7CE0BC4598E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07487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6" name="Straight Connector 35" hidden="1">
                <a:extLst>
                  <a:ext uri="{FF2B5EF4-FFF2-40B4-BE49-F238E27FC236}">
                    <a16:creationId xmlns:a16="http://schemas.microsoft.com/office/drawing/2014/main" id="{ADAC0123-74E3-4976-B8C1-F0094DCA28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19200" y="1387475"/>
                <a:ext cx="972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7" name="Straight Connector 36" hidden="1">
                <a:extLst>
                  <a:ext uri="{FF2B5EF4-FFF2-40B4-BE49-F238E27FC236}">
                    <a16:creationId xmlns:a16="http://schemas.microsoft.com/office/drawing/2014/main" id="{EB849AAA-F05A-4BF7-BDD6-A6F4CBEDCF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19200" y="707400"/>
                <a:ext cx="972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9" name="Straight Connector 38" hidden="1">
                <a:extLst>
                  <a:ext uri="{FF2B5EF4-FFF2-40B4-BE49-F238E27FC236}">
                    <a16:creationId xmlns:a16="http://schemas.microsoft.com/office/drawing/2014/main" id="{D20D86E5-EF96-453B-B5EA-B22A0B90AB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19200" y="3429000"/>
                <a:ext cx="972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0" name="Straight Connector 39" hidden="1">
                <a:extLst>
                  <a:ext uri="{FF2B5EF4-FFF2-40B4-BE49-F238E27FC236}">
                    <a16:creationId xmlns:a16="http://schemas.microsoft.com/office/drawing/2014/main" id="{EB67CCEA-D1EA-4D62-B75B-15865D3C23B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220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1" name="Straight Connector 40" hidden="1">
                <a:extLst>
                  <a:ext uri="{FF2B5EF4-FFF2-40B4-BE49-F238E27FC236}">
                    <a16:creationId xmlns:a16="http://schemas.microsoft.com/office/drawing/2014/main" id="{FA592660-F6B8-4FC6-A4D7-0C471B7E26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1192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2" name="Straight Connector 41" hidden="1">
                <a:extLst>
                  <a:ext uri="{FF2B5EF4-FFF2-40B4-BE49-F238E27FC236}">
                    <a16:creationId xmlns:a16="http://schemas.microsoft.com/office/drawing/2014/main" id="{57401771-FC18-4F30-B5FB-4F3F4FBD35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2164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3" name="Straight Connector 42" hidden="1">
                <a:extLst>
                  <a:ext uri="{FF2B5EF4-FFF2-40B4-BE49-F238E27FC236}">
                    <a16:creationId xmlns:a16="http://schemas.microsoft.com/office/drawing/2014/main" id="{6A45D350-0F10-433A-B9BB-5A8D3C91E7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3136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4" name="Straight Connector 43" hidden="1">
                <a:extLst>
                  <a:ext uri="{FF2B5EF4-FFF2-40B4-BE49-F238E27FC236}">
                    <a16:creationId xmlns:a16="http://schemas.microsoft.com/office/drawing/2014/main" id="{9A5E6606-9387-441D-A13C-0E4EA1BED0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4108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5" name="Straight Connector 44" hidden="1">
                <a:extLst>
                  <a:ext uri="{FF2B5EF4-FFF2-40B4-BE49-F238E27FC236}">
                    <a16:creationId xmlns:a16="http://schemas.microsoft.com/office/drawing/2014/main" id="{56A3D8DE-79F8-446F-9068-2DA5B38E328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5080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6" name="Straight Connector 45" hidden="1">
                <a:extLst>
                  <a:ext uri="{FF2B5EF4-FFF2-40B4-BE49-F238E27FC236}">
                    <a16:creationId xmlns:a16="http://schemas.microsoft.com/office/drawing/2014/main" id="{8FABA264-DA69-45EB-9D19-22931CB617A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6052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7" name="Straight Connector 46" hidden="1">
                <a:extLst>
                  <a:ext uri="{FF2B5EF4-FFF2-40B4-BE49-F238E27FC236}">
                    <a16:creationId xmlns:a16="http://schemas.microsoft.com/office/drawing/2014/main" id="{97B7A6E2-CEF0-46E0-AF9D-2659A5A44C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5275800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8" name="Straight Connector 47" hidden="1">
                <a:extLst>
                  <a:ext uri="{FF2B5EF4-FFF2-40B4-BE49-F238E27FC236}">
                    <a16:creationId xmlns:a16="http://schemas.microsoft.com/office/drawing/2014/main" id="{78367FC2-2298-4F09-950C-22D5647348A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4303800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9" name="Straight Connector 48" hidden="1">
                <a:extLst>
                  <a:ext uri="{FF2B5EF4-FFF2-40B4-BE49-F238E27FC236}">
                    <a16:creationId xmlns:a16="http://schemas.microsoft.com/office/drawing/2014/main" id="{66104886-6D72-4B0E-84A9-AB4354AFDDF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33310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50" name="Straight Connector 49" hidden="1">
                <a:extLst>
                  <a:ext uri="{FF2B5EF4-FFF2-40B4-BE49-F238E27FC236}">
                    <a16:creationId xmlns:a16="http://schemas.microsoft.com/office/drawing/2014/main" id="{E320F828-4AB5-4BB0-B308-358D5F1CDBA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2358326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67" name="Straight Connector 66" hidden="1">
                <a:extLst>
                  <a:ext uri="{FF2B5EF4-FFF2-40B4-BE49-F238E27FC236}">
                    <a16:creationId xmlns:a16="http://schemas.microsoft.com/office/drawing/2014/main" id="{F4DC4B5A-BC44-49DB-85FA-2888CED6513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6538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68" name="Straight Connector 67" hidden="1">
                <a:extLst>
                  <a:ext uri="{FF2B5EF4-FFF2-40B4-BE49-F238E27FC236}">
                    <a16:creationId xmlns:a16="http://schemas.microsoft.com/office/drawing/2014/main" id="{AE7EF40B-F4E6-4902-BE2C-B844F6761B9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66358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69" name="Straight Connector 68" hidden="1">
                <a:extLst>
                  <a:ext uri="{FF2B5EF4-FFF2-40B4-BE49-F238E27FC236}">
                    <a16:creationId xmlns:a16="http://schemas.microsoft.com/office/drawing/2014/main" id="{F69A8D2C-5AAA-4CA0-BB6A-54EA117C752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6345000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70" name="Straight Connector 69" hidden="1">
                <a:extLst>
                  <a:ext uri="{FF2B5EF4-FFF2-40B4-BE49-F238E27FC236}">
                    <a16:creationId xmlns:a16="http://schemas.microsoft.com/office/drawing/2014/main" id="{DEC2589B-B1E7-4D0F-B64F-C28CD8FD7F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19200" y="6150600"/>
                <a:ext cx="972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</p:grpSp>
        <p:cxnSp>
          <p:nvCxnSpPr>
            <p:cNvPr id="55" name="Straight Connector 54" hidden="1">
              <a:extLst>
                <a:ext uri="{FF2B5EF4-FFF2-40B4-BE49-F238E27FC236}">
                  <a16:creationId xmlns:a16="http://schemas.microsoft.com/office/drawing/2014/main" id="{E5C09479-9828-4DCD-89A7-CB24C15B3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4996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56" name="Straight Connector 55" hidden="1">
              <a:extLst>
                <a:ext uri="{FF2B5EF4-FFF2-40B4-BE49-F238E27FC236}">
                  <a16:creationId xmlns:a16="http://schemas.microsoft.com/office/drawing/2014/main" id="{B17C28C9-D54D-4BC7-9C4F-974329C701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940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57" name="Straight Connector 56" hidden="1">
              <a:extLst>
                <a:ext uri="{FF2B5EF4-FFF2-40B4-BE49-F238E27FC236}">
                  <a16:creationId xmlns:a16="http://schemas.microsoft.com/office/drawing/2014/main" id="{E862DE0C-4EC3-4A3E-8D16-5F38C8D089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324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58" name="Straight Connector 57" hidden="1">
              <a:extLst>
                <a:ext uri="{FF2B5EF4-FFF2-40B4-BE49-F238E27FC236}">
                  <a16:creationId xmlns:a16="http://schemas.microsoft.com/office/drawing/2014/main" id="{777BA101-CC29-4574-8948-BF288117ED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0268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59" name="Straight Connector 58" hidden="1">
              <a:extLst>
                <a:ext uri="{FF2B5EF4-FFF2-40B4-BE49-F238E27FC236}">
                  <a16:creationId xmlns:a16="http://schemas.microsoft.com/office/drawing/2014/main" id="{535E0D0B-E715-4944-BEE7-B00C4D08C3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652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0" name="Straight Connector 59" hidden="1">
              <a:extLst>
                <a:ext uri="{FF2B5EF4-FFF2-40B4-BE49-F238E27FC236}">
                  <a16:creationId xmlns:a16="http://schemas.microsoft.com/office/drawing/2014/main" id="{56E15F15-40A5-41F2-A427-F6C1ECA69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596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1" name="Straight Connector 60" hidden="1">
              <a:extLst>
                <a:ext uri="{FF2B5EF4-FFF2-40B4-BE49-F238E27FC236}">
                  <a16:creationId xmlns:a16="http://schemas.microsoft.com/office/drawing/2014/main" id="{CDDF5946-4E97-4EF0-B904-41DF9812B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4980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2" name="Straight Connector 61" hidden="1">
              <a:extLst>
                <a:ext uri="{FF2B5EF4-FFF2-40B4-BE49-F238E27FC236}">
                  <a16:creationId xmlns:a16="http://schemas.microsoft.com/office/drawing/2014/main" id="{4955D088-F681-4F5F-A123-80C5F857D1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924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3" name="Straight Connector 62" hidden="1">
              <a:extLst>
                <a:ext uri="{FF2B5EF4-FFF2-40B4-BE49-F238E27FC236}">
                  <a16:creationId xmlns:a16="http://schemas.microsoft.com/office/drawing/2014/main" id="{84F4F856-C6C1-44D0-AFD9-6CF5E44948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308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4" name="Straight Connector 63" hidden="1">
              <a:extLst>
                <a:ext uri="{FF2B5EF4-FFF2-40B4-BE49-F238E27FC236}">
                  <a16:creationId xmlns:a16="http://schemas.microsoft.com/office/drawing/2014/main" id="{84E48C20-0645-424F-8308-171CE64D67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2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5" name="Straight Connector 64" hidden="1">
              <a:extLst>
                <a:ext uri="{FF2B5EF4-FFF2-40B4-BE49-F238E27FC236}">
                  <a16:creationId xmlns:a16="http://schemas.microsoft.com/office/drawing/2014/main" id="{598A81EC-3025-44EE-A7CC-7103C47D56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</p:grpSp>
      <p:sp>
        <p:nvSpPr>
          <p:cNvPr id="6" name="empower - DO NOT DELETE!!!" hidden="1">
            <a:extLst>
              <a:ext uri="{FF2B5EF4-FFF2-40B4-BE49-F238E27FC236}">
                <a16:creationId xmlns:a16="http://schemas.microsoft.com/office/drawing/2014/main" id="{E2C9ABB3-B288-4284-882F-513093277CEA}"/>
              </a:ext>
            </a:extLst>
          </p:cNvPr>
          <p:cNvSpPr/>
          <p:nvPr>
            <p:custDataLst>
              <p:custData r:id="rId20"/>
              <p:custData r:id="rId21"/>
              <p:custData r:id="rId22"/>
              <p:tags r:id="rId27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lvl="0" algn="ctr" defTabSz="9720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hf hdr="0" dt="0"/>
  <p:txStyles>
    <p:titleStyle>
      <a:lvl1pPr algn="l" defTabSz="972000" rtl="0" eaLnBrk="1" latinLnBrk="0" hangingPunct="1">
        <a:lnSpc>
          <a:spcPct val="10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72000" rtl="0" eaLnBrk="1" latinLnBrk="0" hangingPunct="1">
        <a:lnSpc>
          <a:spcPct val="100000"/>
        </a:lnSpc>
        <a:spcBef>
          <a:spcPts val="0"/>
        </a:spcBef>
        <a:spcAft>
          <a:spcPts val="765"/>
        </a:spcAft>
        <a:buFontTx/>
        <a:buNone/>
        <a:defRPr sz="1600" b="0" i="0" kern="1200" baseline="0">
          <a:solidFill>
            <a:schemeClr val="accent1"/>
          </a:solidFill>
          <a:latin typeface="+mn-lt"/>
          <a:ea typeface="+mj-ea"/>
          <a:cs typeface="+mn-cs"/>
        </a:defRPr>
      </a:lvl2pPr>
      <a:lvl3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Tx/>
        <a:buNone/>
        <a:defRPr sz="1600" b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916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SzPct val="125000"/>
        <a:buFont typeface="Segoe UI" panose="020B0502040204020203" pitchFamily="34" charset="0"/>
        <a:buChar char="▪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832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Font typeface="Symbol" panose="05050102010706020507" pitchFamily="18" charset="2"/>
        <a:buChar char="-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74800" indent="-291600" algn="l" defTabSz="972000" rtl="0" eaLnBrk="1" latinLnBrk="0" hangingPunct="1">
        <a:lnSpc>
          <a:spcPct val="100000"/>
        </a:lnSpc>
        <a:spcBef>
          <a:spcPts val="0"/>
        </a:spcBef>
        <a:spcAft>
          <a:spcPts val="765"/>
        </a:spcAft>
        <a:buSzPct val="125000"/>
        <a:buFont typeface="Segoe UI" panose="020B0502040204020203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72000" rtl="0" eaLnBrk="1" latinLnBrk="0" hangingPunct="1">
        <a:lnSpc>
          <a:spcPct val="100000"/>
        </a:lnSpc>
        <a:spcBef>
          <a:spcPts val="0"/>
        </a:spcBef>
        <a:spcAft>
          <a:spcPts val="765"/>
        </a:spcAft>
        <a:buFontTx/>
        <a:buNone/>
        <a:defRPr sz="1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6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Font typeface="+mj-lt"/>
        <a:buAutoNum type="arabicPeriod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titleStyle>
    <p:bodyStyle>
      <a:lvl1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Tx/>
        <a:buNone/>
        <a:defRPr sz="16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2916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SzPct val="125000"/>
        <a:buFont typeface="Segoe UI" panose="020B0502040204020203" pitchFamily="34" charset="0"/>
        <a:buChar char="▪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832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Font typeface="Symbol" panose="05050102010706020507" pitchFamily="18" charset="2"/>
        <a:buChar char="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74800" indent="-291600" algn="l" defTabSz="972000" rtl="0" eaLnBrk="1" latinLnBrk="0" hangingPunct="1">
        <a:lnSpc>
          <a:spcPct val="100000"/>
        </a:lnSpc>
        <a:spcBef>
          <a:spcPts val="0"/>
        </a:spcBef>
        <a:spcAft>
          <a:spcPts val="765"/>
        </a:spcAft>
        <a:buSzPct val="100000"/>
        <a:buFont typeface="Segoe UI" panose="020B0502040204020203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16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 typeface="+mj-lt"/>
        <a:buAutoNum type="arabicPeriod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SzPct val="85000"/>
        <a:buFontTx/>
        <a:buNone/>
        <a:defRPr lang="en-US" sz="1200" kern="1200" baseline="0" dirty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SzPct val="85000"/>
        <a:buFontTx/>
        <a:buNone/>
        <a:defRPr sz="1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91600" indent="-2916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83200" indent="-5832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74800" indent="-8748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66400" indent="-11664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58000" indent="-14580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49600" indent="-17496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41200" indent="-20412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2800" indent="-23328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7" Type="http://schemas.openxmlformats.org/officeDocument/2006/relationships/image" Target="../media/image1.jp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webmethods.io/integration/apis/webmethods_api_ref/#reference-data-apis" TargetMode="External"/><Relationship Id="rId2" Type="http://schemas.openxmlformats.org/officeDocument/2006/relationships/hyperlink" Target="https://github.com/SoftwareAG/webmethods_io_int_cicd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SoftwareAG/webmethods-io-integration-apicli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5.xml"/><Relationship Id="rId6" Type="http://schemas.openxmlformats.org/officeDocument/2006/relationships/image" Target="../media/image8.png"/><Relationship Id="rId11" Type="http://schemas.openxmlformats.org/officeDocument/2006/relationships/image" Target="../media/image13.gif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ulse-1" descr="Background pattern&#10;&#10;Description automatically generated">
            <a:extLst>
              <a:ext uri="{FF2B5EF4-FFF2-40B4-BE49-F238E27FC236}">
                <a16:creationId xmlns:a16="http://schemas.microsoft.com/office/drawing/2014/main" id="{0BE2E2B0-07C1-4D5E-985E-D2EDA1493565}"/>
              </a:ext>
            </a:extLst>
          </p:cNvPr>
          <p:cNvPicPr>
            <a:picLocks noGrp="1" noChangeAspect="1"/>
          </p:cNvPicPr>
          <p:nvPr>
            <p:ph type="pic" sz="quarter" idx="31"/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4D963B-36F1-4D2F-8267-48A800EE93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DE" dirty="0"/>
              <a:t>DevOps 4 webMethods.io Integration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F01D525-322D-4FA5-BD12-414139DAEB02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DE" dirty="0"/>
              <a:t>Srinivasan Sabapathy, Senior </a:t>
            </a:r>
            <a:r>
              <a:rPr lang="de-DE" dirty="0" err="1"/>
              <a:t>Principal</a:t>
            </a:r>
            <a:r>
              <a:rPr lang="de-DE" dirty="0"/>
              <a:t> Consultant, Professional Services | Austria | </a:t>
            </a:r>
            <a:r>
              <a:rPr lang="de-DE" dirty="0" err="1"/>
              <a:t>October</a:t>
            </a:r>
            <a:r>
              <a:rPr lang="de-DE" dirty="0"/>
              <a:t> 16 2023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A43D4E3-C528-46D8-BD78-6B54A249678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50A323F-26A1-47A2-B400-AA8D3FDB877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C36D1970-CA1C-4ED4-ABDF-8F0801765A93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8383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Delivery / Deployment Overview</a:t>
            </a:r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6866725-9D63-7A66-3ED5-909D99DFB204}"/>
              </a:ext>
            </a:extLst>
          </p:cNvPr>
          <p:cNvPicPr>
            <a:picLocks noGrp="1" noChangeAspect="1" noChangeArrowheads="1"/>
          </p:cNvPicPr>
          <p:nvPr>
            <p:ph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2677307"/>
            <a:ext cx="11468100" cy="20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974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CE0CB9C-1095-6D74-208F-ED5D727DE203}"/>
              </a:ext>
            </a:extLst>
          </p:cNvPr>
          <p:cNvPicPr>
            <a:picLocks noGrp="1" noChangeAspect="1" noChangeArrowheads="1"/>
          </p:cNvPicPr>
          <p:nvPr>
            <p:ph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9" y="1142151"/>
            <a:ext cx="11801772" cy="515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735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Implementation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6095250" y="1125809"/>
            <a:ext cx="5829333" cy="44892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Developer starts by executing </a:t>
            </a:r>
            <a:r>
              <a:rPr lang="en-GB" i="1" dirty="0">
                <a:solidFill>
                  <a:srgbClr val="202124"/>
                </a:solidFill>
                <a:latin typeface="arial" panose="020B0604020202020204" pitchFamily="34" charset="0"/>
              </a:rPr>
              <a:t>Initialize Pipeline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(Automation)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This checks if the request is for an existing asset or a new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If new, automation will 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Initialize a repository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Create standardized branches, including requested Feature Branch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Create a project in Play/Build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If existing, automation will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Clone the Prod branch to Feature branch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Import asset to Play/Build environment</a:t>
            </a: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9F067-B110-EFAB-E070-EF2A2C38CC01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41A9948-4292-C52F-C74F-D6C1E0266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8044"/>
            <a:ext cx="6025813" cy="105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803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Implementation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6095250" y="1125809"/>
            <a:ext cx="5829333" cy="44892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Developer starts developing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Once after completion he will execute </a:t>
            </a:r>
            <a:r>
              <a:rPr lang="en-GB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synchronizeToFeature</a:t>
            </a:r>
            <a:r>
              <a:rPr lang="en-GB" i="1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Pipeline (Automation)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Export the asset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Commit the asset to Feature Branch</a:t>
            </a: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6254490-B9F0-CED0-2383-A46DF9266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9" y="3528863"/>
            <a:ext cx="6190061" cy="192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562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Delivery DEV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265917" y="1184378"/>
            <a:ext cx="5829333" cy="44892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Once the implementation is finished, developer manually creates a Pull Request from Feature Branch to DEV.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This will trigger the </a:t>
            </a:r>
            <a:r>
              <a:rPr lang="en-GB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synchronizeToDev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pipeline (Automation)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Checkout the DEV branch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Import the asset to DEV environment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And then kicks of automated test for the associated project/repo with data/assertions specific to 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 Failure, developer needs to fix/re-develop the asset (Step 2).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  <a:p>
            <a:pPr>
              <a:buFont typeface="Segoe UI" panose="020B0502040204020203" pitchFamily="34" charset="0"/>
              <a:buNone/>
            </a:pPr>
            <a:r>
              <a:rPr lang="en-DE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653397-0A75-2347-FD01-BBDD80EAB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06" y="1565055"/>
            <a:ext cx="6157879" cy="162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70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Delivery QA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265917" y="1184378"/>
            <a:ext cx="5829333" cy="44892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After Dev cycle is complete, developer manually creates a Pull Request from Feature Branch to QA.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This will trigger the </a:t>
            </a:r>
            <a:r>
              <a:rPr lang="en-GB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synchronizeToQA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pipeline (Automation)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Checkout the QA branch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Import the asset to QA environment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And then kicks of automated test for the associated project/repo with data/assertions specific to QA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 Failure, developer needs to fix/re-develop the asset (Step 2).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  <a:p>
            <a:pPr>
              <a:buFont typeface="Segoe UI" panose="020B0502040204020203" pitchFamily="34" charset="0"/>
              <a:buNone/>
            </a:pPr>
            <a:r>
              <a:rPr lang="en-DE" dirty="0"/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CACE36F-F407-5176-1100-9790AE2FC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646" y="2476206"/>
            <a:ext cx="6145353" cy="147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441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Delivery PROD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265917" y="1184377"/>
            <a:ext cx="5830083" cy="52695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Once the automated test and UAT is successfully finished, developer manually creates a Pull Request from Feature Branch to PROD.  PROD deployment may have different approval cycle.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Respective operations team will manually trigger the </a:t>
            </a:r>
            <a:r>
              <a:rPr lang="en-GB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synchronizeToPROD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pipeline (Automation)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Checkout the PROD branch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Create a release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Import the asset to PROD environment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And then kicks of automated </a:t>
            </a:r>
            <a:r>
              <a:rPr lang="en-GB" i="1" dirty="0">
                <a:solidFill>
                  <a:srgbClr val="202124"/>
                </a:solidFill>
                <a:latin typeface="arial" panose="020B0604020202020204" pitchFamily="34" charset="0"/>
              </a:rPr>
              <a:t>Smoke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test, if any for PROD.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 Failure, developer needs to fix/re-develop the asset (Step 2). And release will be rolled back.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  <a:p>
            <a:pPr>
              <a:buFont typeface="Segoe UI" panose="020B0502040204020203" pitchFamily="34" charset="0"/>
              <a:buNone/>
            </a:pPr>
            <a:r>
              <a:rPr lang="en-DE" dirty="0"/>
              <a:t>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32B79F2-F929-9EBC-7F20-7295D67F0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426" y="3884341"/>
            <a:ext cx="6275574" cy="16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26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B8EE510-E988-C2F2-A4B9-EA9A2A4C89E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463DE6-D64D-25AB-1856-F335A82F6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" y="2748600"/>
            <a:ext cx="7942263" cy="1916454"/>
          </a:xfrm>
        </p:spPr>
        <p:txBody>
          <a:bodyPr/>
          <a:lstStyle/>
          <a:p>
            <a:r>
              <a:rPr lang="en-DE" dirty="0"/>
              <a:t>Show &amp; Tell / 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F8F67F-0E35-62E5-7E8F-3555DEAC06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FBF35-E592-3FB1-F521-6D071614E9C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/>
              <a:t>© 2023 Software AG.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E07076-B6B0-942B-2733-8E6B5608D75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18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Scope, Assumptions &amp; Pre-requisites</a:t>
            </a:r>
          </a:p>
          <a:p>
            <a:endParaRPr lang="en-GB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265917" y="1184378"/>
            <a:ext cx="5830083" cy="49662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3 Environments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Play/Build, Dev &amp; QA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Assets used for demo	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2 Workflows (one with Sub FS), 1 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</a:rPr>
              <a:t>Flowservice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, Reference Data, Account (Only export), Project Parameters.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/ Orchestration platform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Azure DevOps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2 Repository Platforms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</a:rPr>
              <a:t>Github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Enterprise for Pipelines/Scripts (Automations)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</a:rPr>
              <a:t>Github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for actual 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</a:rPr>
              <a:t>webMethods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IO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Test Framework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Postman / Newman &amp; Azure Test Plans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868950" lvl="3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  <a:p>
            <a:pPr>
              <a:buFont typeface="Segoe UI" panose="020B0502040204020203" pitchFamily="34" charset="0"/>
              <a:buNone/>
            </a:pPr>
            <a:r>
              <a:rPr lang="en-DE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22FFA7-2455-22D4-2B45-B3C5430E8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623" y="3275437"/>
            <a:ext cx="4988043" cy="268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3E1E0F-0BA2-5920-E9FB-2B147D8B3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611" y="1211171"/>
            <a:ext cx="1848112" cy="206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57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GB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005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09C514C-BA4F-0491-187F-C776E7A1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DevOps 4 webMethods.io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942C0033-749A-F3A6-9A05-1AC7C6EF6385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DE" dirty="0"/>
              <a:t>AGENDA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BD431EC-E3A1-CDBC-6DA3-876F51F0A556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F7AC6-E695-F790-D6F0-B9DC78B7DD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57156B-7E35-A1E8-4687-1B6F7F013F7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385673-0E74-2F69-5D48-405514F267E4}"/>
              </a:ext>
            </a:extLst>
          </p:cNvPr>
          <p:cNvSpPr txBox="1">
            <a:spLocks/>
          </p:cNvSpPr>
          <p:nvPr/>
        </p:nvSpPr>
        <p:spPr>
          <a:xfrm>
            <a:off x="362034" y="1391985"/>
            <a:ext cx="11467266" cy="4661153"/>
          </a:xfrm>
          <a:prstGeom prst="rect">
            <a:avLst/>
          </a:prstGeom>
        </p:spPr>
        <p:txBody>
          <a:bodyPr/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webMethods.io</a:t>
            </a:r>
            <a:r>
              <a:rPr lang="en-GB" dirty="0"/>
              <a:t> IPaaS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DevOps Requirement &amp; Benefits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Context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Use case Overview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GIT Workflow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Delivery / Deployment Overview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Implementation to Delivery Flow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/>
              <a:t> Demo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Scope, Assumptions &amp; Pre-requisites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Demo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/>
          </a:p>
          <a:p>
            <a:endParaRPr lang="en-GB" b="1" dirty="0"/>
          </a:p>
        </p:txBody>
      </p:sp>
      <p:pic>
        <p:nvPicPr>
          <p:cNvPr id="15" name="Grafik 7">
            <a:extLst>
              <a:ext uri="{FF2B5EF4-FFF2-40B4-BE49-F238E27FC236}">
                <a16:creationId xmlns:a16="http://schemas.microsoft.com/office/drawing/2014/main" id="{C63BB104-2BE5-7433-B1AE-516BAE42D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975" y="1766384"/>
            <a:ext cx="2681717" cy="268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93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B8EE510-E988-C2F2-A4B9-EA9A2A4C89E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463DE6-D64D-25AB-1856-F335A82F6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" y="2748600"/>
            <a:ext cx="7942263" cy="1916454"/>
          </a:xfrm>
        </p:spPr>
        <p:txBody>
          <a:bodyPr/>
          <a:lstStyle/>
          <a:p>
            <a:r>
              <a:rPr lang="en-GB" dirty="0"/>
              <a:t>What Next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F8F67F-0E35-62E5-7E8F-3555DEAC06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FBF35-E592-3FB1-F521-6D071614E9C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/>
              <a:t>© 2023 Software AG.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A3B8E-6307-DA24-5F35-A8DCC6076A9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779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DE" dirty="0"/>
              <a:t>Extend &amp; Expand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B2554-60FE-A205-BE38-184219D7327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>
            <a:lvl1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1pPr>
            <a:lvl2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2pPr>
            <a:lvl3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3pPr>
            <a:lvl4pPr>
              <a:buClr>
                <a:schemeClr val="tx1"/>
              </a:buClr>
              <a:buFont typeface="Symbol" panose="05050102010706020507" pitchFamily="18" charset="2"/>
              <a:buChar char=""/>
            </a:lvl4pPr>
            <a:lvl5pPr>
              <a:buSzPct val="100000"/>
              <a:buFont typeface="Segoe UI" panose="020B0502040204020203" pitchFamily="34" charset="0"/>
              <a:buChar char="•"/>
            </a:lvl5pPr>
            <a:lvl6pPr>
              <a:buFont typeface="+mj-lt"/>
              <a:buAutoNum type="arabicPeriod"/>
            </a:lvl6pPr>
          </a:lstStyle>
          <a:p>
            <a:pPr>
              <a:buFont typeface="Wingdings" panose="05000000000000000000" pitchFamily="2" charset="2"/>
              <a:buChar char="ü"/>
            </a:pPr>
            <a:endParaRPr lang="en-GB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More connector tests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Integration with Hybrid DevOps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Test Coverage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Code Review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68A51FB-792C-F8FA-6D2D-CC6DE3DB93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7689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DE" dirty="0"/>
              <a:t>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B2554-60FE-A205-BE38-184219D7327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>
            <a:lvl1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1pPr>
            <a:lvl2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2pPr>
            <a:lvl3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3pPr>
            <a:lvl4pPr>
              <a:buClr>
                <a:schemeClr val="tx1"/>
              </a:buClr>
              <a:buFont typeface="Symbol" panose="05050102010706020507" pitchFamily="18" charset="2"/>
              <a:buChar char=""/>
            </a:lvl4pPr>
            <a:lvl5pPr>
              <a:buSzPct val="100000"/>
              <a:buFont typeface="Segoe UI" panose="020B0502040204020203" pitchFamily="34" charset="0"/>
              <a:buChar char="•"/>
            </a:lvl5pPr>
            <a:lvl6pPr>
              <a:buFont typeface="+mj-lt"/>
              <a:buAutoNum type="arabicPeriod"/>
            </a:lvl6pPr>
          </a:lstStyle>
          <a:p>
            <a:pPr>
              <a:buFont typeface="Wingdings" panose="05000000000000000000" pitchFamily="2" charset="2"/>
              <a:buChar char="ü"/>
            </a:pPr>
            <a:endParaRPr lang="en-GB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Project Export/Import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Account Export/Import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Direct Git Integration (Origin)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Multiple runtime support (Origin)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68A51FB-792C-F8FA-6D2D-CC6DE3DB93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6919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8500-5F7E-77ED-9190-5F67A144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2EEC4-EDF4-32FB-C153-580F215B4BCB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3D6D2E-F8C1-C8B7-69BC-083FB1C67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329A10-DA97-3814-9652-53A5D560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60C20-68F3-AD76-E1E7-2A56DE2965BC}"/>
              </a:ext>
            </a:extLst>
          </p:cNvPr>
          <p:cNvSpPr txBox="1"/>
          <p:nvPr/>
        </p:nvSpPr>
        <p:spPr>
          <a:xfrm>
            <a:off x="1092200" y="1769533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marL="285750" indent="-285750" algn="l" defTabSz="972000">
              <a:lnSpc>
                <a:spcPct val="120000"/>
              </a:lnSpc>
              <a:spcAft>
                <a:spcPts val="765"/>
              </a:spcAft>
              <a:buFont typeface="Wingdings" pitchFamily="2" charset="2"/>
              <a:buChar char="ü"/>
            </a:pP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69D34-8C89-241E-01D9-28D8C32D0537}"/>
              </a:ext>
            </a:extLst>
          </p:cNvPr>
          <p:cNvSpPr txBox="1"/>
          <p:nvPr/>
        </p:nvSpPr>
        <p:spPr>
          <a:xfrm>
            <a:off x="550333" y="1439333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E588EF-4DAF-1DAF-732B-250E6A198BDB}"/>
              </a:ext>
            </a:extLst>
          </p:cNvPr>
          <p:cNvSpPr txBox="1"/>
          <p:nvPr/>
        </p:nvSpPr>
        <p:spPr>
          <a:xfrm>
            <a:off x="516467" y="1651000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16697D1-0923-B71B-8A18-8DAECB3FBD2F}"/>
              </a:ext>
            </a:extLst>
          </p:cNvPr>
          <p:cNvSpPr txBox="1">
            <a:spLocks/>
          </p:cNvSpPr>
          <p:nvPr/>
        </p:nvSpPr>
        <p:spPr>
          <a:xfrm>
            <a:off x="361200" y="1387800"/>
            <a:ext cx="11468100" cy="4665663"/>
          </a:xfrm>
          <a:prstGeom prst="rect">
            <a:avLst/>
          </a:prstGeom>
        </p:spPr>
        <p:txBody>
          <a:bodyPr/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Repository for automation, scripts &amp; sample assets: 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hlinkClick r:id="rId2"/>
              </a:rPr>
              <a:t>https://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  <a:hlinkClick r:id="rId2"/>
              </a:rPr>
              <a:t>github.com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hlinkClick r:id="rId2"/>
              </a:rPr>
              <a:t>/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  <a:hlinkClick r:id="rId2"/>
              </a:rPr>
              <a:t>SoftwareAG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hlinkClick r:id="rId2"/>
              </a:rPr>
              <a:t>/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  <a:hlinkClick r:id="rId2"/>
              </a:rPr>
              <a:t>webmethods_io_int_cicd</a:t>
            </a: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API Documentation: 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https://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docs.webmethods.io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/integration/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apis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/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webmethods_api_ref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/#reference-data-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apis</a:t>
            </a: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CLI Repository: 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https://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github.com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/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SoftwareAG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/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webmethods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-io-integration-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apicli</a:t>
            </a: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GB" dirty="0"/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42758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4C089-FDD4-74B0-F08B-4905ED41F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E5BE17-2264-AC90-180D-D0CE207B5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73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C4B561-BB45-3440-AD3D-C0A7B796C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webMethods.io iPaaS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7C3F3-FBF8-1442-A702-6E1A0A9AC3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Integration, B2B, MFT and API Management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0552AF-8BB8-E541-8E36-099062F7FCAF}"/>
              </a:ext>
            </a:extLst>
          </p:cNvPr>
          <p:cNvGrpSpPr/>
          <p:nvPr/>
        </p:nvGrpSpPr>
        <p:grpSpPr>
          <a:xfrm>
            <a:off x="-11617" y="2027376"/>
            <a:ext cx="12203617" cy="3495317"/>
            <a:chOff x="-8713" y="1533302"/>
            <a:chExt cx="9152713" cy="2621488"/>
          </a:xfrm>
          <a:solidFill>
            <a:schemeClr val="tx2"/>
          </a:solidFill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7B946B7-B54C-604D-A438-C66C61151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8713" y="1533302"/>
              <a:ext cx="4145282" cy="2621488"/>
            </a:xfrm>
            <a:prstGeom prst="rect">
              <a:avLst/>
            </a:prstGeom>
            <a:grpFill/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7ACD6BB-682A-214E-96D3-4B2B39916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36570" y="1534438"/>
              <a:ext cx="5007430" cy="2620352"/>
            </a:xfrm>
            <a:prstGeom prst="rect">
              <a:avLst/>
            </a:prstGeom>
            <a:grp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37E1904-55D8-B349-A581-AA99F674A005}"/>
              </a:ext>
            </a:extLst>
          </p:cNvPr>
          <p:cNvGrpSpPr/>
          <p:nvPr/>
        </p:nvGrpSpPr>
        <p:grpSpPr>
          <a:xfrm>
            <a:off x="5071873" y="2276534"/>
            <a:ext cx="6414755" cy="3081319"/>
            <a:chOff x="5300318" y="1296814"/>
            <a:chExt cx="3981015" cy="2213314"/>
          </a:xfrm>
          <a:solidFill>
            <a:schemeClr val="bg2"/>
          </a:solidFill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DFE78B6-6D78-3246-B392-FFA3C0BBF6E9}"/>
                </a:ext>
              </a:extLst>
            </p:cNvPr>
            <p:cNvSpPr/>
            <p:nvPr/>
          </p:nvSpPr>
          <p:spPr>
            <a:xfrm>
              <a:off x="5667146" y="2753833"/>
              <a:ext cx="3248241" cy="754912"/>
            </a:xfrm>
            <a:prstGeom prst="roundRect">
              <a:avLst>
                <a:gd name="adj" fmla="val 4859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  <a:defRPr/>
              </a:pPr>
              <a:endParaRPr lang="en-US" sz="1867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76754B-A853-8B47-862F-85E28440E949}"/>
                </a:ext>
              </a:extLst>
            </p:cNvPr>
            <p:cNvSpPr/>
            <p:nvPr/>
          </p:nvSpPr>
          <p:spPr>
            <a:xfrm>
              <a:off x="5300318" y="2181709"/>
              <a:ext cx="1259969" cy="13151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  <a:defRPr/>
              </a:pPr>
              <a:endParaRPr lang="en-US" sz="1867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63D6640-82D1-7F45-B833-A91CB1041F9A}"/>
                </a:ext>
              </a:extLst>
            </p:cNvPr>
            <p:cNvSpPr/>
            <p:nvPr/>
          </p:nvSpPr>
          <p:spPr>
            <a:xfrm>
              <a:off x="5971341" y="1296814"/>
              <a:ext cx="2037141" cy="21264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  <a:defRPr/>
              </a:pPr>
              <a:endParaRPr lang="en-US" sz="1867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A43C967-0B26-C042-A08B-7EC316F7A2C7}"/>
                </a:ext>
              </a:extLst>
            </p:cNvPr>
            <p:cNvSpPr/>
            <p:nvPr/>
          </p:nvSpPr>
          <p:spPr>
            <a:xfrm>
              <a:off x="8021364" y="2194944"/>
              <a:ext cx="1259969" cy="13151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  <a:defRPr/>
              </a:pPr>
              <a:endParaRPr lang="en-US" sz="1867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EC1BC-C7B2-F04F-A2A6-9A2D6E30E96A}"/>
                </a:ext>
              </a:extLst>
            </p:cNvPr>
            <p:cNvSpPr/>
            <p:nvPr/>
          </p:nvSpPr>
          <p:spPr>
            <a:xfrm>
              <a:off x="7285159" y="1877432"/>
              <a:ext cx="1394346" cy="13806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  <a:defRPr/>
              </a:pPr>
              <a:endParaRPr lang="en-US" sz="1867" b="1">
                <a:solidFill>
                  <a:prstClr val="white"/>
                </a:solidFill>
                <a:latin typeface="Rubik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B6DFDF0-A680-A748-B0B0-0BFC8C2D5276}"/>
              </a:ext>
            </a:extLst>
          </p:cNvPr>
          <p:cNvSpPr txBox="1"/>
          <p:nvPr/>
        </p:nvSpPr>
        <p:spPr>
          <a:xfrm>
            <a:off x="1314966" y="2534077"/>
            <a:ext cx="4015523" cy="4104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defTabSz="914377">
              <a:spcBef>
                <a:spcPts val="576"/>
              </a:spcBef>
              <a:buClr>
                <a:prstClr val="white">
                  <a:lumMod val="50000"/>
                </a:prstClr>
              </a:buClr>
              <a:defRPr/>
            </a:pPr>
            <a:r>
              <a:rPr lang="en-US" sz="2667" b="1">
                <a:solidFill>
                  <a:prstClr val="white"/>
                </a:solidFill>
                <a:latin typeface="Rubik"/>
              </a:rPr>
              <a:t>MULTI-FUNCTION iPaaS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C9A8E3-40F0-2446-8ECF-684CBE878401}"/>
              </a:ext>
            </a:extLst>
          </p:cNvPr>
          <p:cNvSpPr/>
          <p:nvPr/>
        </p:nvSpPr>
        <p:spPr>
          <a:xfrm>
            <a:off x="1318202" y="3017257"/>
            <a:ext cx="3824765" cy="4102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defTabSz="914377">
              <a:spcBef>
                <a:spcPts val="576"/>
              </a:spcBef>
              <a:buClr>
                <a:prstClr val="white"/>
              </a:buClr>
              <a:defRPr/>
            </a:pPr>
            <a:r>
              <a:rPr lang="en-US" sz="1333">
                <a:solidFill>
                  <a:prstClr val="white"/>
                </a:solidFill>
                <a:latin typeface="Rubik"/>
              </a:rPr>
              <a:t>for LOW-CODE and HIGH-CONTROL developers </a:t>
            </a:r>
            <a:br>
              <a:rPr lang="en-US" sz="1333">
                <a:solidFill>
                  <a:prstClr val="white"/>
                </a:solidFill>
                <a:latin typeface="Rubik"/>
              </a:rPr>
            </a:br>
            <a:r>
              <a:rPr lang="en-US" sz="1333">
                <a:solidFill>
                  <a:prstClr val="white"/>
                </a:solidFill>
                <a:latin typeface="Rubik"/>
              </a:rPr>
              <a:t>deployed across a MULTI-CLOUD infrastructure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21B0CDE-A670-8343-B9AB-68524B9AE005}"/>
              </a:ext>
            </a:extLst>
          </p:cNvPr>
          <p:cNvSpPr txBox="1"/>
          <p:nvPr/>
        </p:nvSpPr>
        <p:spPr>
          <a:xfrm>
            <a:off x="1390121" y="3663792"/>
            <a:ext cx="2656176" cy="161544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228594" indent="-228594" defTabSz="914377">
              <a:spcBef>
                <a:spcPts val="576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333">
                <a:solidFill>
                  <a:prstClr val="white"/>
                </a:solidFill>
                <a:latin typeface="Rubik"/>
              </a:rPr>
              <a:t>Cloud and Hybrid Connectivity</a:t>
            </a:r>
          </a:p>
          <a:p>
            <a:pPr marL="228594" indent="-228594" defTabSz="914377">
              <a:spcBef>
                <a:spcPts val="576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333">
                <a:solidFill>
                  <a:prstClr val="white"/>
                </a:solidFill>
                <a:latin typeface="Rubik"/>
              </a:rPr>
              <a:t>Orchestration</a:t>
            </a:r>
          </a:p>
          <a:p>
            <a:pPr marL="228594" indent="-228594" defTabSz="914377">
              <a:spcBef>
                <a:spcPts val="576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333">
                <a:solidFill>
                  <a:prstClr val="white"/>
                </a:solidFill>
                <a:latin typeface="Rubik"/>
              </a:rPr>
              <a:t>Guided development</a:t>
            </a:r>
          </a:p>
          <a:p>
            <a:pPr marL="228594" indent="-228594" defTabSz="914377">
              <a:spcBef>
                <a:spcPts val="576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333">
                <a:solidFill>
                  <a:prstClr val="white"/>
                </a:solidFill>
                <a:latin typeface="Rubik"/>
              </a:rPr>
              <a:t>Recipes</a:t>
            </a:r>
          </a:p>
          <a:p>
            <a:pPr marL="228594" indent="-228594" defTabSz="914377">
              <a:spcBef>
                <a:spcPts val="576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333">
                <a:solidFill>
                  <a:prstClr val="white"/>
                </a:solidFill>
                <a:latin typeface="Rubik"/>
              </a:rPr>
              <a:t>Monitoring</a:t>
            </a:r>
          </a:p>
          <a:p>
            <a:pPr marL="228594" indent="-228594" defTabSz="914377">
              <a:spcBef>
                <a:spcPts val="576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endParaRPr lang="en-US" sz="1333">
              <a:solidFill>
                <a:prstClr val="white"/>
              </a:solidFill>
              <a:latin typeface="Rubik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0E1D1CCE-E596-144A-A483-3E5721CCF269}"/>
              </a:ext>
            </a:extLst>
          </p:cNvPr>
          <p:cNvSpPr/>
          <p:nvPr/>
        </p:nvSpPr>
        <p:spPr>
          <a:xfrm>
            <a:off x="6195831" y="3051133"/>
            <a:ext cx="3641852" cy="1465943"/>
          </a:xfrm>
          <a:prstGeom prst="triangle">
            <a:avLst>
              <a:gd name="adj" fmla="val 5069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spcBef>
                <a:spcPts val="400"/>
              </a:spcBef>
              <a:defRPr/>
            </a:pPr>
            <a:endParaRPr lang="en-US" sz="1867" b="1">
              <a:solidFill>
                <a:prstClr val="white"/>
              </a:solidFill>
              <a:latin typeface="Rubik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B1B3D6-0E9B-954C-92A2-DF7C3FC9FF4A}"/>
              </a:ext>
            </a:extLst>
          </p:cNvPr>
          <p:cNvGrpSpPr/>
          <p:nvPr/>
        </p:nvGrpSpPr>
        <p:grpSpPr>
          <a:xfrm>
            <a:off x="5903879" y="3678576"/>
            <a:ext cx="992576" cy="992576"/>
            <a:chOff x="229132" y="1797750"/>
            <a:chExt cx="1548000" cy="154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4210108-5C27-9F4A-91F7-2D9A0FC0F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132" y="1797750"/>
              <a:ext cx="1548000" cy="154800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  <a:defRPr/>
              </a:pPr>
              <a:endParaRPr lang="en-US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328D16-7A18-CD47-A7BC-695D6DB6C7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132" y="1851750"/>
              <a:ext cx="1440000" cy="14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  <a:defRPr/>
              </a:pPr>
              <a:r>
                <a:rPr lang="en-US" b="1">
                  <a:solidFill>
                    <a:prstClr val="white"/>
                  </a:solidFill>
                  <a:latin typeface="Rubik"/>
                </a:rPr>
                <a:t>B2B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85232D-98C9-2E4A-BCA1-BF9F17955D39}"/>
              </a:ext>
            </a:extLst>
          </p:cNvPr>
          <p:cNvGrpSpPr/>
          <p:nvPr/>
        </p:nvGrpSpPr>
        <p:grpSpPr>
          <a:xfrm>
            <a:off x="7520468" y="2536887"/>
            <a:ext cx="992576" cy="992576"/>
            <a:chOff x="229132" y="1797750"/>
            <a:chExt cx="1548000" cy="1548000"/>
          </a:xfrm>
          <a:solidFill>
            <a:schemeClr val="accent2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3E4BAA9-AE0B-944A-B827-52A126B92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132" y="1797750"/>
              <a:ext cx="1548000" cy="1548000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  <a:defRPr/>
              </a:pPr>
              <a:endParaRPr lang="en-US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E723DE-2BBA-CE42-9D5A-E7CFFBFB37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132" y="1851750"/>
              <a:ext cx="1440000" cy="14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  <a:defRPr/>
              </a:pPr>
              <a:r>
                <a:rPr lang="en-US" b="1" dirty="0">
                  <a:solidFill>
                    <a:prstClr val="white"/>
                  </a:solidFill>
                  <a:latin typeface="Rubik"/>
                </a:rPr>
                <a:t>API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862317-67F4-0B48-8630-2FC9F1137D63}"/>
              </a:ext>
            </a:extLst>
          </p:cNvPr>
          <p:cNvGrpSpPr/>
          <p:nvPr/>
        </p:nvGrpSpPr>
        <p:grpSpPr>
          <a:xfrm>
            <a:off x="9153939" y="3667492"/>
            <a:ext cx="992576" cy="992576"/>
            <a:chOff x="229132" y="1797750"/>
            <a:chExt cx="1548000" cy="154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4BB6742-E218-E746-80AB-0B718006A7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132" y="1797750"/>
              <a:ext cx="1548000" cy="154800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  <a:defRPr/>
              </a:pPr>
              <a:endParaRPr lang="en-US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2758893-B4C5-C445-860A-AEF48073F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132" y="1851750"/>
              <a:ext cx="1440000" cy="144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0" tIns="48000" rIns="48000" bIns="4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  <a:defRPr/>
              </a:pPr>
              <a:r>
                <a:rPr lang="en-US" b="1" dirty="0">
                  <a:solidFill>
                    <a:prstClr val="white"/>
                  </a:solidFill>
                  <a:latin typeface="Rubik"/>
                </a:rPr>
                <a:t>MFT</a:t>
              </a:r>
            </a:p>
          </p:txBody>
        </p: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D99E14E-2F6F-1643-92F4-8A5D391113E1}"/>
              </a:ext>
            </a:extLst>
          </p:cNvPr>
          <p:cNvSpPr/>
          <p:nvPr/>
        </p:nvSpPr>
        <p:spPr>
          <a:xfrm>
            <a:off x="6984496" y="3730961"/>
            <a:ext cx="2064000" cy="5692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spcBef>
                <a:spcPts val="400"/>
              </a:spcBef>
              <a:defRPr/>
            </a:pPr>
            <a:endParaRPr lang="en-US" sz="1867" b="1">
              <a:solidFill>
                <a:prstClr val="white"/>
              </a:solidFill>
              <a:latin typeface="Rubik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82A4502-7720-384F-94F5-B5494A3FC557}"/>
              </a:ext>
            </a:extLst>
          </p:cNvPr>
          <p:cNvSpPr/>
          <p:nvPr/>
        </p:nvSpPr>
        <p:spPr>
          <a:xfrm>
            <a:off x="7043350" y="3775035"/>
            <a:ext cx="1946815" cy="47177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spcBef>
                <a:spcPts val="400"/>
              </a:spcBef>
              <a:defRPr/>
            </a:pPr>
            <a:r>
              <a:rPr lang="en-US" sz="1867" b="1">
                <a:solidFill>
                  <a:prstClr val="white"/>
                </a:solidFill>
                <a:latin typeface="Rubik"/>
              </a:rPr>
              <a:t>INTEGRATION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9826CA-B69E-1D49-A927-1092EEE83A4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914377">
              <a:spcBef>
                <a:spcPts val="400"/>
              </a:spcBef>
              <a:defRPr/>
            </a:pPr>
            <a:r>
              <a:rPr lang="en-US" dirty="0">
                <a:solidFill>
                  <a:prstClr val="white">
                    <a:lumMod val="65000"/>
                  </a:prstClr>
                </a:solidFill>
                <a:latin typeface="Rubik"/>
              </a:rPr>
              <a:t>© 2023 Software AG. All rights reserved. </a:t>
            </a:r>
          </a:p>
        </p:txBody>
      </p:sp>
      <p:pic>
        <p:nvPicPr>
          <p:cNvPr id="48" name="Picture 9">
            <a:extLst>
              <a:ext uri="{FF2B5EF4-FFF2-40B4-BE49-F238E27FC236}">
                <a16:creationId xmlns:a16="http://schemas.microsoft.com/office/drawing/2014/main" id="{24082416-58EA-994E-80D1-7F48B35D1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1461" y="4882568"/>
            <a:ext cx="4070431" cy="275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856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866F270E-78F3-EB4D-AE93-AAC30AC96C1E}"/>
              </a:ext>
            </a:extLst>
          </p:cNvPr>
          <p:cNvGrpSpPr/>
          <p:nvPr/>
        </p:nvGrpSpPr>
        <p:grpSpPr>
          <a:xfrm>
            <a:off x="-11617" y="1958247"/>
            <a:ext cx="12203617" cy="3805247"/>
            <a:chOff x="-8713" y="1527876"/>
            <a:chExt cx="9152713" cy="2628050"/>
          </a:xfrm>
          <a:solidFill>
            <a:schemeClr val="accent4"/>
          </a:solidFill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89AFD8D-93EF-D94D-8FE3-B3A6DDE1F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8713" y="1533302"/>
              <a:ext cx="4145282" cy="2621488"/>
            </a:xfrm>
            <a:prstGeom prst="rect">
              <a:avLst/>
            </a:prstGeom>
            <a:grpFill/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92C7737-F991-CC40-AEBA-BA663423B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36570" y="1527876"/>
              <a:ext cx="5007430" cy="2628050"/>
            </a:xfrm>
            <a:prstGeom prst="rect">
              <a:avLst/>
            </a:prstGeom>
            <a:grpFill/>
          </p:spPr>
        </p:pic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0E7BF0C4-375E-AB41-BBED-10DD527B0BD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1115" y="1714648"/>
            <a:ext cx="7829772" cy="4628265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AF4C1BD4-7712-D349-AD2B-902E4CA759FD}"/>
              </a:ext>
            </a:extLst>
          </p:cNvPr>
          <p:cNvSpPr/>
          <p:nvPr/>
        </p:nvSpPr>
        <p:spPr>
          <a:xfrm>
            <a:off x="9065342" y="3162512"/>
            <a:ext cx="2976236" cy="50257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lvl="1" algn="ctr" defTabSz="914377">
              <a:spcBef>
                <a:spcPts val="576"/>
              </a:spcBef>
              <a:buClr>
                <a:srgbClr val="011F3D"/>
              </a:buClr>
            </a:pPr>
            <a:r>
              <a:rPr lang="en-US" sz="1333" dirty="0">
                <a:solidFill>
                  <a:srgbClr val="FFFFFF"/>
                </a:solidFill>
                <a:latin typeface="Rubik"/>
              </a:rPr>
              <a:t>Extensive </a:t>
            </a:r>
            <a:br>
              <a:rPr lang="en-US" sz="1333" dirty="0">
                <a:solidFill>
                  <a:srgbClr val="FFFFFF"/>
                </a:solidFill>
                <a:latin typeface="Rubik"/>
              </a:rPr>
            </a:br>
            <a:r>
              <a:rPr lang="en-US" sz="1333" dirty="0">
                <a:solidFill>
                  <a:srgbClr val="FFFFFF"/>
                </a:solidFill>
                <a:latin typeface="Rubik"/>
              </a:rPr>
              <a:t>Connectivity Toolkit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BD31DFF-2DE0-1D4A-A9D0-7F5A6C859522}"/>
              </a:ext>
            </a:extLst>
          </p:cNvPr>
          <p:cNvSpPr/>
          <p:nvPr/>
        </p:nvSpPr>
        <p:spPr>
          <a:xfrm>
            <a:off x="9422696" y="5003205"/>
            <a:ext cx="2256657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spcBef>
                <a:spcPts val="400"/>
              </a:spcBef>
            </a:pPr>
            <a:r>
              <a:rPr lang="en-US" sz="1333">
                <a:solidFill>
                  <a:srgbClr val="FFFFFF"/>
                </a:solidFill>
                <a:latin typeface="Rubik"/>
              </a:rPr>
              <a:t>Optimized for </a:t>
            </a:r>
            <a:br>
              <a:rPr lang="en-US" sz="1333">
                <a:solidFill>
                  <a:srgbClr val="FFFFFF"/>
                </a:solidFill>
                <a:latin typeface="Rubik"/>
              </a:rPr>
            </a:br>
            <a:r>
              <a:rPr lang="en-US" sz="1333">
                <a:solidFill>
                  <a:srgbClr val="FFFFFF"/>
                </a:solidFill>
                <a:latin typeface="Rubik"/>
              </a:rPr>
              <a:t>Scale and Performance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1DF23EB-BC5E-5D42-997C-77B392D5C172}"/>
              </a:ext>
            </a:extLst>
          </p:cNvPr>
          <p:cNvSpPr/>
          <p:nvPr/>
        </p:nvSpPr>
        <p:spPr>
          <a:xfrm>
            <a:off x="10070328" y="4036899"/>
            <a:ext cx="961389" cy="938071"/>
          </a:xfrm>
          <a:prstGeom prst="roundRect">
            <a:avLst/>
          </a:prstGeom>
          <a:solidFill>
            <a:srgbClr val="FFFFFF"/>
          </a:solidFill>
          <a:ln w="12700" cap="rnd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spcBef>
                <a:spcPts val="400"/>
              </a:spcBef>
            </a:pPr>
            <a:endParaRPr lang="de-DE" sz="1867" b="1">
              <a:solidFill>
                <a:srgbClr val="FFFFFF"/>
              </a:solidFill>
              <a:latin typeface="Rubik"/>
            </a:endParaRPr>
          </a:p>
        </p:txBody>
      </p:sp>
      <p:pic>
        <p:nvPicPr>
          <p:cNvPr id="31" name="Picture 30" descr="Icons_Settings06.png">
            <a:extLst>
              <a:ext uri="{FF2B5EF4-FFF2-40B4-BE49-F238E27FC236}">
                <a16:creationId xmlns:a16="http://schemas.microsoft.com/office/drawing/2014/main" id="{3FF82CCC-DF96-B943-ABFE-C70F51CAF2C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5844" y="4194182"/>
            <a:ext cx="630357" cy="63035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webMethods.io Integration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377">
              <a:spcBef>
                <a:spcPts val="400"/>
              </a:spcBef>
            </a:pPr>
            <a:r>
              <a:rPr lang="en-GB" dirty="0">
                <a:solidFill>
                  <a:srgbClr val="011F3D"/>
                </a:solidFill>
                <a:latin typeface="Rubik"/>
              </a:rPr>
              <a:t>© 2023 Software AG. All rights reserved. </a:t>
            </a:r>
            <a:endParaRPr lang="en-US" dirty="0">
              <a:solidFill>
                <a:srgbClr val="011F3D"/>
              </a:solidFill>
              <a:latin typeface="Rubik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667" dirty="0"/>
              <a:t>Quickly integrate applications in the cloud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C49B03B-2181-4447-92FA-F70023C33B42}"/>
              </a:ext>
            </a:extLst>
          </p:cNvPr>
          <p:cNvSpPr/>
          <p:nvPr/>
        </p:nvSpPr>
        <p:spPr>
          <a:xfrm>
            <a:off x="10070328" y="2206897"/>
            <a:ext cx="961389" cy="938071"/>
          </a:xfrm>
          <a:prstGeom prst="roundRect">
            <a:avLst/>
          </a:prstGeom>
          <a:solidFill>
            <a:srgbClr val="FFFFFF"/>
          </a:solidFill>
          <a:ln w="12700" cap="rnd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spcBef>
                <a:spcPts val="400"/>
              </a:spcBef>
            </a:pPr>
            <a:endParaRPr lang="de-DE" sz="1867" b="1">
              <a:solidFill>
                <a:srgbClr val="FFFFFF"/>
              </a:solidFill>
              <a:latin typeface="Rubik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276EDE-61DC-CC49-B925-A269A71EE8A3}"/>
              </a:ext>
            </a:extLst>
          </p:cNvPr>
          <p:cNvSpPr/>
          <p:nvPr/>
        </p:nvSpPr>
        <p:spPr>
          <a:xfrm>
            <a:off x="557673" y="5003206"/>
            <a:ext cx="2256657" cy="55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spcBef>
                <a:spcPts val="400"/>
              </a:spcBef>
            </a:pPr>
            <a:r>
              <a:rPr lang="en-US" sz="1333">
                <a:solidFill>
                  <a:srgbClr val="FFFFFF"/>
                </a:solidFill>
                <a:latin typeface="Rubik"/>
              </a:rPr>
              <a:t>Broad </a:t>
            </a:r>
          </a:p>
          <a:p>
            <a:pPr algn="ctr" defTabSz="914377">
              <a:spcBef>
                <a:spcPts val="400"/>
              </a:spcBef>
            </a:pPr>
            <a:r>
              <a:rPr lang="en-US" sz="1333">
                <a:solidFill>
                  <a:srgbClr val="FFFFFF"/>
                </a:solidFill>
                <a:latin typeface="Rubik"/>
              </a:rPr>
              <a:t>Developer Support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BBC99F1-9797-B146-8F24-BE7F99F11EA6}"/>
              </a:ext>
            </a:extLst>
          </p:cNvPr>
          <p:cNvSpPr/>
          <p:nvPr/>
        </p:nvSpPr>
        <p:spPr>
          <a:xfrm>
            <a:off x="1205306" y="4036899"/>
            <a:ext cx="961389" cy="938071"/>
          </a:xfrm>
          <a:prstGeom prst="roundRect">
            <a:avLst/>
          </a:prstGeom>
          <a:solidFill>
            <a:srgbClr val="FFFFFF"/>
          </a:solidFill>
          <a:ln w="12700" cap="rnd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spcBef>
                <a:spcPts val="400"/>
              </a:spcBef>
            </a:pPr>
            <a:endParaRPr lang="de-DE" sz="1867" b="1">
              <a:solidFill>
                <a:srgbClr val="FFFFFF"/>
              </a:solidFill>
              <a:latin typeface="Rubik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F6DF06F-F8E9-6544-9CCB-FF2A7469801E}"/>
              </a:ext>
            </a:extLst>
          </p:cNvPr>
          <p:cNvSpPr/>
          <p:nvPr/>
        </p:nvSpPr>
        <p:spPr>
          <a:xfrm>
            <a:off x="1205306" y="2206897"/>
            <a:ext cx="961389" cy="938071"/>
          </a:xfrm>
          <a:prstGeom prst="roundRect">
            <a:avLst/>
          </a:prstGeom>
          <a:solidFill>
            <a:srgbClr val="FFFFFF"/>
          </a:solidFill>
          <a:ln w="12700" cap="rnd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spcBef>
                <a:spcPts val="400"/>
              </a:spcBef>
            </a:pPr>
            <a:endParaRPr lang="de-DE" sz="1867" b="1">
              <a:solidFill>
                <a:srgbClr val="FFFFFF"/>
              </a:solidFill>
              <a:latin typeface="Rubik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E0E8C6-8BF5-124D-AEB4-01AE43180B82}"/>
              </a:ext>
            </a:extLst>
          </p:cNvPr>
          <p:cNvSpPr/>
          <p:nvPr/>
        </p:nvSpPr>
        <p:spPr>
          <a:xfrm>
            <a:off x="557673" y="3141699"/>
            <a:ext cx="2211633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defTabSz="914377">
              <a:spcBef>
                <a:spcPts val="576"/>
              </a:spcBef>
              <a:buClr>
                <a:srgbClr val="011F3D"/>
              </a:buClr>
            </a:pPr>
            <a:r>
              <a:rPr lang="en-US" sz="1333" dirty="0">
                <a:solidFill>
                  <a:srgbClr val="FFFFFF"/>
                </a:solidFill>
                <a:latin typeface="Rubik"/>
              </a:rPr>
              <a:t>Rapid </a:t>
            </a:r>
            <a:br>
              <a:rPr lang="en-US" sz="1333" dirty="0">
                <a:solidFill>
                  <a:srgbClr val="011F3D"/>
                </a:solidFill>
                <a:latin typeface="Rubik"/>
              </a:rPr>
            </a:br>
            <a:r>
              <a:rPr lang="en-US" sz="1333" dirty="0">
                <a:solidFill>
                  <a:srgbClr val="FFFFFF"/>
                </a:solidFill>
                <a:latin typeface="Rubik"/>
              </a:rPr>
              <a:t>Workflow Development</a:t>
            </a:r>
          </a:p>
        </p:txBody>
      </p:sp>
      <p:pic>
        <p:nvPicPr>
          <p:cNvPr id="43" name="Grafik 17">
            <a:extLst>
              <a:ext uri="{FF2B5EF4-FFF2-40B4-BE49-F238E27FC236}">
                <a16:creationId xmlns:a16="http://schemas.microsoft.com/office/drawing/2014/main" id="{0E5987E1-6211-C645-BA89-581C297555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049" y="4194182"/>
            <a:ext cx="633049" cy="633049"/>
          </a:xfrm>
          <a:prstGeom prst="rect">
            <a:avLst/>
          </a:prstGeom>
        </p:spPr>
      </p:pic>
      <p:pic>
        <p:nvPicPr>
          <p:cNvPr id="46" name="Grafik 408">
            <a:extLst>
              <a:ext uri="{FF2B5EF4-FFF2-40B4-BE49-F238E27FC236}">
                <a16:creationId xmlns:a16="http://schemas.microsoft.com/office/drawing/2014/main" id="{8D462878-EC9C-D440-8FDF-54E70D8B0A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2375" y="2336418"/>
            <a:ext cx="644269" cy="6756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5E5C0E-F0AA-6B45-8F31-686455C92C46}"/>
              </a:ext>
            </a:extLst>
          </p:cNvPr>
          <p:cNvSpPr/>
          <p:nvPr/>
        </p:nvSpPr>
        <p:spPr>
          <a:xfrm>
            <a:off x="3200373" y="2925841"/>
            <a:ext cx="4287692" cy="233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spcBef>
                <a:spcPts val="400"/>
              </a:spcBef>
            </a:pPr>
            <a:endParaRPr lang="en-US" sz="1867" b="1">
              <a:solidFill>
                <a:srgbClr val="FFFFFF"/>
              </a:solidFill>
              <a:latin typeface="Rubik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20331-A841-0F4B-BB3C-A98A4526672B}"/>
              </a:ext>
            </a:extLst>
          </p:cNvPr>
          <p:cNvGrpSpPr/>
          <p:nvPr/>
        </p:nvGrpSpPr>
        <p:grpSpPr>
          <a:xfrm>
            <a:off x="1312646" y="2468412"/>
            <a:ext cx="746708" cy="415037"/>
            <a:chOff x="2408084" y="1524658"/>
            <a:chExt cx="1111615" cy="4825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F554958-FD5D-B249-9627-85B50ED2327C}"/>
                </a:ext>
              </a:extLst>
            </p:cNvPr>
            <p:cNvSpPr/>
            <p:nvPr/>
          </p:nvSpPr>
          <p:spPr>
            <a:xfrm>
              <a:off x="2408084" y="1711793"/>
              <a:ext cx="88917" cy="88917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</a:pPr>
              <a:endParaRPr lang="en-US" sz="1867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E82CE9-69E7-C448-870F-4994CAF31BFE}"/>
                </a:ext>
              </a:extLst>
            </p:cNvPr>
            <p:cNvSpPr/>
            <p:nvPr/>
          </p:nvSpPr>
          <p:spPr>
            <a:xfrm>
              <a:off x="2553366" y="1699084"/>
              <a:ext cx="209590" cy="11433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</a:pPr>
              <a:endParaRPr lang="en-US" sz="1867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C48EBC-4A16-7A4E-A956-14922CC222D1}"/>
                </a:ext>
              </a:extLst>
            </p:cNvPr>
            <p:cNvSpPr/>
            <p:nvPr/>
          </p:nvSpPr>
          <p:spPr>
            <a:xfrm>
              <a:off x="2552480" y="1524658"/>
              <a:ext cx="209590" cy="11433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</a:pPr>
              <a:endParaRPr lang="en-US" sz="1867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9BC3D08-1AD9-F743-B1AC-7378D2C7887F}"/>
                </a:ext>
              </a:extLst>
            </p:cNvPr>
            <p:cNvSpPr/>
            <p:nvPr/>
          </p:nvSpPr>
          <p:spPr>
            <a:xfrm>
              <a:off x="3005177" y="1699084"/>
              <a:ext cx="209590" cy="11433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</a:pPr>
              <a:endParaRPr lang="en-US" sz="1867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1E3BCB7-A4E4-1A4F-AE9C-E51471C65C00}"/>
                </a:ext>
              </a:extLst>
            </p:cNvPr>
            <p:cNvSpPr/>
            <p:nvPr/>
          </p:nvSpPr>
          <p:spPr>
            <a:xfrm>
              <a:off x="2785701" y="1892883"/>
              <a:ext cx="209590" cy="11433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</a:pPr>
              <a:endParaRPr lang="en-US" sz="1867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705AE3F-564F-124F-ABC0-28DD15C4A3AD}"/>
                </a:ext>
              </a:extLst>
            </p:cNvPr>
            <p:cNvSpPr/>
            <p:nvPr/>
          </p:nvSpPr>
          <p:spPr>
            <a:xfrm>
              <a:off x="3430782" y="1711793"/>
              <a:ext cx="88917" cy="88917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</a:pPr>
              <a:endParaRPr lang="en-US" sz="1867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36" name="Diamond 35">
              <a:extLst>
                <a:ext uri="{FF2B5EF4-FFF2-40B4-BE49-F238E27FC236}">
                  <a16:creationId xmlns:a16="http://schemas.microsoft.com/office/drawing/2014/main" id="{8B1D5ABA-4088-E64E-AD44-2C3260BD9061}"/>
                </a:ext>
              </a:extLst>
            </p:cNvPr>
            <p:cNvSpPr/>
            <p:nvPr/>
          </p:nvSpPr>
          <p:spPr>
            <a:xfrm>
              <a:off x="2835235" y="1700991"/>
              <a:ext cx="110522" cy="110522"/>
            </a:xfrm>
            <a:prstGeom prst="diamond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</a:pPr>
              <a:endParaRPr lang="en-US" sz="1867" b="1">
                <a:solidFill>
                  <a:srgbClr val="FFFFFF"/>
                </a:solidFill>
                <a:latin typeface="Rubik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2F242C-0170-D64E-8E82-215005D5337E}"/>
                </a:ext>
              </a:extLst>
            </p:cNvPr>
            <p:cNvCxnSpPr/>
            <p:nvPr/>
          </p:nvCxnSpPr>
          <p:spPr>
            <a:xfrm>
              <a:off x="2486682" y="1756252"/>
              <a:ext cx="66684" cy="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21F1B2A-9812-AD4D-A951-2E360DFA7E59}"/>
                </a:ext>
              </a:extLst>
            </p:cNvPr>
            <p:cNvCxnSpPr>
              <a:endCxn id="36" idx="1"/>
            </p:cNvCxnSpPr>
            <p:nvPr/>
          </p:nvCxnSpPr>
          <p:spPr>
            <a:xfrm flipV="1">
              <a:off x="2762956" y="1756252"/>
              <a:ext cx="72279" cy="1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2FFFCDC-286F-B34B-B6F6-D9E63576F68B}"/>
                </a:ext>
              </a:extLst>
            </p:cNvPr>
            <p:cNvCxnSpPr>
              <a:stCxn id="36" idx="3"/>
            </p:cNvCxnSpPr>
            <p:nvPr/>
          </p:nvCxnSpPr>
          <p:spPr>
            <a:xfrm>
              <a:off x="2945757" y="1756252"/>
              <a:ext cx="66300" cy="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1727EE2-F6C2-684B-BE69-9C64377379E5}"/>
                </a:ext>
              </a:extLst>
            </p:cNvPr>
            <p:cNvCxnSpPr>
              <a:stCxn id="30" idx="3"/>
              <a:endCxn id="52" idx="1"/>
            </p:cNvCxnSpPr>
            <p:nvPr/>
          </p:nvCxnSpPr>
          <p:spPr>
            <a:xfrm flipV="1">
              <a:off x="3214767" y="1756252"/>
              <a:ext cx="48342" cy="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769B3A-8664-2840-85C8-D2629B7F15EE}"/>
                </a:ext>
              </a:extLst>
            </p:cNvPr>
            <p:cNvCxnSpPr>
              <a:stCxn id="36" idx="2"/>
              <a:endCxn id="34" idx="0"/>
            </p:cNvCxnSpPr>
            <p:nvPr/>
          </p:nvCxnSpPr>
          <p:spPr>
            <a:xfrm>
              <a:off x="2890496" y="1811513"/>
              <a:ext cx="0" cy="8137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E7F83BC3-0983-F643-96C2-0AE6151DB56B}"/>
                </a:ext>
              </a:extLst>
            </p:cNvPr>
            <p:cNvCxnSpPr>
              <a:stCxn id="34" idx="3"/>
              <a:endCxn id="52" idx="2"/>
            </p:cNvCxnSpPr>
            <p:nvPr/>
          </p:nvCxnSpPr>
          <p:spPr>
            <a:xfrm flipV="1">
              <a:off x="2995291" y="1811513"/>
              <a:ext cx="323079" cy="138538"/>
            </a:xfrm>
            <a:prstGeom prst="bentConnector2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4E031F-07FE-3E4B-B822-5CB3FFC1CDC7}"/>
                </a:ext>
              </a:extLst>
            </p:cNvPr>
            <p:cNvCxnSpPr>
              <a:stCxn id="28" idx="0"/>
              <a:endCxn id="29" idx="2"/>
            </p:cNvCxnSpPr>
            <p:nvPr/>
          </p:nvCxnSpPr>
          <p:spPr>
            <a:xfrm flipH="1" flipV="1">
              <a:off x="2657275" y="1638994"/>
              <a:ext cx="886" cy="6009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FDD0B5AD-C316-CD46-A870-18B98ABE0B55}"/>
                </a:ext>
              </a:extLst>
            </p:cNvPr>
            <p:cNvSpPr/>
            <p:nvPr/>
          </p:nvSpPr>
          <p:spPr>
            <a:xfrm>
              <a:off x="3263109" y="1700991"/>
              <a:ext cx="110522" cy="110522"/>
            </a:xfrm>
            <a:prstGeom prst="diamond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spcBef>
                  <a:spcPts val="400"/>
                </a:spcBef>
              </a:pPr>
              <a:endParaRPr lang="en-US" sz="1867" b="1">
                <a:solidFill>
                  <a:srgbClr val="FFFFFF"/>
                </a:solidFill>
                <a:latin typeface="Rubik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ACDA463-384E-9545-9414-E68AF29BB190}"/>
                </a:ext>
              </a:extLst>
            </p:cNvPr>
            <p:cNvCxnSpPr>
              <a:stCxn id="52" idx="3"/>
            </p:cNvCxnSpPr>
            <p:nvPr/>
          </p:nvCxnSpPr>
          <p:spPr>
            <a:xfrm>
              <a:off x="3373631" y="1756252"/>
              <a:ext cx="67470" cy="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5">
            <a:extLst>
              <a:ext uri="{FF2B5EF4-FFF2-40B4-BE49-F238E27FC236}">
                <a16:creationId xmlns:a16="http://schemas.microsoft.com/office/drawing/2014/main" id="{D29959CA-3209-D743-819C-503D419EA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0372" y="2029441"/>
            <a:ext cx="5791256" cy="362321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DC7B20BB-30C5-C34B-AEA1-EF9F2449C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0373" y="2983341"/>
            <a:ext cx="4287692" cy="194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64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3ACD776-945A-11DE-08FF-19B9DBF8A88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FAED9-DF52-35BD-41F0-942BBF41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" y="2748600"/>
            <a:ext cx="7942263" cy="1916454"/>
          </a:xfrm>
        </p:spPr>
        <p:txBody>
          <a:bodyPr/>
          <a:lstStyle/>
          <a:p>
            <a:r>
              <a:rPr lang="en-DE" dirty="0"/>
              <a:t>DevOps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1EDEC-C674-E27D-3347-05FB21F4E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E88BB-07B3-49F7-4248-39DE0B7746C0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98C41-745E-AAE3-E78F-8F386DD6185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8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 &amp; Benefits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B2554-60FE-A205-BE38-184219D7327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>
            <a:lvl1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1pPr>
            <a:lvl2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2pPr>
            <a:lvl3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3pPr>
            <a:lvl4pPr>
              <a:buClr>
                <a:schemeClr val="tx1"/>
              </a:buClr>
              <a:buFont typeface="Symbol" panose="05050102010706020507" pitchFamily="18" charset="2"/>
              <a:buChar char=""/>
            </a:lvl4pPr>
            <a:lvl5pPr>
              <a:buSzPct val="100000"/>
              <a:buFont typeface="Segoe UI" panose="020B0502040204020203" pitchFamily="34" charset="0"/>
              <a:buChar char="•"/>
            </a:lvl5pPr>
            <a:lvl6pPr>
              <a:buFont typeface="+mj-lt"/>
              <a:buAutoNum type="arabicPeriod"/>
            </a:lvl6pPr>
          </a:lstStyle>
          <a:p>
            <a:pPr>
              <a:buNone/>
            </a:pP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Faster release rate, hence faster “to Market”</a:t>
            </a:r>
          </a:p>
          <a:p>
            <a:pPr>
              <a:buNone/>
            </a:pP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Fault Isolations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Faster Mean Time To Resolutions (MTTR)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Test Repeatability and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Greater visibility into system outcomes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100" name="Picture 4" descr="DevOps Automation | DevOps Automation Services &amp; Consulting">
            <a:extLst>
              <a:ext uri="{FF2B5EF4-FFF2-40B4-BE49-F238E27FC236}">
                <a16:creationId xmlns:a16="http://schemas.microsoft.com/office/drawing/2014/main" id="{282F98E3-3821-7DE2-2619-338E1966E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58" y="2181860"/>
            <a:ext cx="4452172" cy="276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46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Context &amp; Background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77CD440-3F0A-CDB8-0599-5480C014F925}"/>
              </a:ext>
            </a:extLst>
          </p:cNvPr>
          <p:cNvSpPr txBox="1">
            <a:spLocks/>
          </p:cNvSpPr>
          <p:nvPr/>
        </p:nvSpPr>
        <p:spPr>
          <a:xfrm>
            <a:off x="265917" y="1184378"/>
            <a:ext cx="5830083" cy="49662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Flexible Development Process</a:t>
            </a:r>
          </a:p>
          <a:p>
            <a:pPr lvl="1">
              <a:buNone/>
            </a:pPr>
            <a:endParaRPr lang="en-GB" b="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Code Quality Check </a:t>
            </a:r>
          </a:p>
          <a:p>
            <a:pPr marL="577350" lvl="2" indent="-285750">
              <a:buFont typeface="Wingdings" pitchFamily="2" charset="2"/>
              <a:buChar char="Ø"/>
            </a:pPr>
            <a:r>
              <a:rPr lang="en-GB" b="0" dirty="0">
                <a:solidFill>
                  <a:srgbClr val="202124"/>
                </a:solidFill>
                <a:latin typeface="arial" panose="020B0604020202020204" pitchFamily="34" charset="0"/>
              </a:rPr>
              <a:t>Automated 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T</a:t>
            </a:r>
            <a:r>
              <a:rPr lang="en-GB" b="0" dirty="0">
                <a:solidFill>
                  <a:srgbClr val="202124"/>
                </a:solidFill>
                <a:latin typeface="arial" panose="020B0604020202020204" pitchFamily="34" charset="0"/>
              </a:rPr>
              <a:t>esting</a:t>
            </a:r>
          </a:p>
          <a:p>
            <a:pPr marL="577350" lvl="2" indent="-285750">
              <a:buFont typeface="Wingdings" pitchFamily="2" charset="2"/>
              <a:buChar char="Ø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lvl="1" indent="-285750">
              <a:buFont typeface="Wingdings" pitchFamily="2" charset="2"/>
              <a:buChar char="Ø"/>
            </a:pPr>
            <a:r>
              <a:rPr lang="en-GB" b="0" dirty="0">
                <a:solidFill>
                  <a:srgbClr val="202124"/>
                </a:solidFill>
                <a:latin typeface="arial" panose="020B0604020202020204" pitchFamily="34" charset="0"/>
              </a:rPr>
              <a:t>Delivery / Promotion Automation</a:t>
            </a: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lvl="1" indent="-285750">
              <a:buFont typeface="Wingdings" pitchFamily="2" charset="2"/>
              <a:buChar char="Ø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lvl="1" indent="-285750">
              <a:buFont typeface="Wingdings" pitchFamily="2" charset="2"/>
              <a:buChar char="Ø"/>
            </a:pPr>
            <a:r>
              <a:rPr lang="en-GB" b="0" dirty="0">
                <a:solidFill>
                  <a:srgbClr val="202124"/>
                </a:solidFill>
                <a:latin typeface="arial" panose="020B0604020202020204" pitchFamily="34" charset="0"/>
              </a:rPr>
              <a:t>Repeatability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  <a:p>
            <a:pPr>
              <a:buFont typeface="Segoe UI" panose="020B0502040204020203" pitchFamily="34" charset="0"/>
              <a:buNone/>
            </a:pPr>
            <a:r>
              <a:rPr lang="en-DE" dirty="0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E360F5-98B8-5F15-8454-AF352BFC0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336" y="894490"/>
            <a:ext cx="6773330" cy="445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027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680896"/>
            <a:ext cx="11468100" cy="290513"/>
          </a:xfrm>
        </p:spPr>
        <p:txBody>
          <a:bodyPr/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Platform &amp; Tools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265917" y="1184378"/>
            <a:ext cx="5830083" cy="49662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Below are the assumptions made for further discussions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4 Environments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Play/Build, Dev, QA and Prod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/ Orchestration platform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Azure DevOps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202124"/>
                </a:solidFill>
                <a:latin typeface="arial" panose="020B0604020202020204" pitchFamily="34" charset="0"/>
              </a:rPr>
              <a:t>Test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GB" b="0" dirty="0">
                <a:solidFill>
                  <a:srgbClr val="202124"/>
                </a:solidFill>
                <a:latin typeface="arial" panose="020B0604020202020204" pitchFamily="34" charset="0"/>
              </a:rPr>
              <a:t>Automation</a:t>
            </a:r>
          </a:p>
          <a:p>
            <a:pPr marL="5773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Postman / Newman / Azure Test Plan</a:t>
            </a:r>
            <a:endParaRPr lang="en-GB" b="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868950" lvl="3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  <a:p>
            <a:pPr>
              <a:buFont typeface="Segoe UI" panose="020B0502040204020203" pitchFamily="34" charset="0"/>
              <a:buNone/>
            </a:pPr>
            <a:r>
              <a:rPr lang="en-DE" dirty="0"/>
              <a:t>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0C1C0B2-51E9-6537-E0F2-49379346B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49" y="1684786"/>
            <a:ext cx="6879537" cy="348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9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GIT Workflow</a:t>
            </a:r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2023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6B3F7-6D34-7F11-D368-58D1098B7D9A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0A223F-8FD9-CE68-ABAE-FEE79A926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89" y="1387801"/>
            <a:ext cx="12032511" cy="37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1419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EBAQEBAQEBAQEBAQEBAQIAAAAAAAAAAwAAAAMAAAAA/////wQAGwwAAAAAAAAAAAAAIAD///////////////8AAAD///////////////8DAAAAAgD///////8DAAAAAgD///////8DAAAAAgD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FAP///////wQAAAACABAACx06s4TYyvBPgOPDifRBx2gFAAAAAAADAAAAAAADAAAAAwADAAAAAAD///////8DAAAAAAD///////8DAAAAAAD///////8DAAAAAAD///////8DAAEA////////BAAAAAMAEAALPY26yFjSA0iGBKJwQmD3og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CwMAAAAAAAAAAAAACAB////////////////AAAA////////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AQEDAAAAAwD///////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B06s4TYyvBPgOPDifRBx2gDRGF0YQAbAAAABExpbmtlZFNoYXBlRGF0YQAFAAAAAAACTmFtZQAZAAAATGlua2VkU2hhcGVzRGF0YVByb3BlcnR5ABBWZXJzaW9uAAAAAAAJTGFzdFdyaXRlAF8AnJSAAQAAAAEA/////8YAxgAAAAVfaWQAEAAAAAQ9jbrIWNIDSIYEonBCYPeiA0RhdGEAUwAAAAhQcmVzZW50YXRpb25TY2FubmVkRm9yTGlua2VkU2hhcGVzAAECTnVtYmVyRm9ybWF0U2VwYXJhdG9yTW9kZQAKAAAAQXV0b21hdGljAAACTmFtZQAkAAAATGlua2VkU2hhcGVQcmVzZW50YXRpb25TZXR0aW5nc0RhdGEAEFZlcnNpb24AAAAAAAlMYXN0V3JpdGUAmQCclI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  <p:tag name="MIO_PRESENTATION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dditional grid lines (5/10 contents);"/>
  <p:tag name="MIO_USER_INPUT_OPTIONAL" val=" "/>
  <p:tag name="MIO_USER_INPUT_FIXED" val=" 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dditional grid lines (2/3/4/6/12 contents);"/>
  <p:tag name="MIO_USER_INPUT_OPTIONAL" val=" "/>
  <p:tag name="MIO_USER_INPUT_FIXED" val=" 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Grid Support;"/>
  <p:tag name="MIO_USER_INPUT_OPTIONAL" val=" "/>
  <p:tag name="MIO_USER_INPUT_FIXED" val=" 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e746a57e-2a84-4a0c-ae3d-5e0e53a112c1"/>
  <p:tag name="MIO_UPDATE" val="True"/>
  <p:tag name="MIO_DBID" val="0F45B44C-9BC7-4D85-81C4-7155EE70A7B9"/>
  <p:tag name="MIO_OBJECTNAME" val="Software AG - Starter Set"/>
  <p:tag name="MIO_FALLBACK_LAYOUT" val="5"/>
  <p:tag name="MIO_SHOW_DATE" val="False"/>
  <p:tag name="MIO_SHOW_FOOTER" val="True"/>
  <p:tag name="MIO_SHOW_PAGENUMBER" val="True"/>
  <p:tag name="MIO_AVOID_BLANK_LAYOUT" val="False"/>
  <p:tag name="MIO_CD_LAYOUT_VALID_AREA" val="False"/>
  <p:tag name="MIO_EMBED_FONT" val="False"/>
  <p:tag name="MIO_MATCH_COLOR_SCHEME" val="True"/>
  <p:tag name="MIO_NUMBER_OF_VALID_LAYOUTS" val="16"/>
  <p:tag name="MIO_VERSION" val="24.06.2022 08:54:10"/>
  <p:tag name="MIO_LASTDOWNLOADED" val="11.07.2022 17:11:14.637"/>
  <p:tag name="MIO_CDID" val="9f882b0b-d1b4-48cb-bfe5-c5c56132e96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TEXT" val=" 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SSEDALLCHECKS" val="false"/>
  <p:tag name="SLIDEISALIGNED" val="fals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34447198-7953-4c78-ae98-8d695a13acff"/>
  <p:tag name="MIO_GUID" val="7ca84544-7eda-4eec-82c5-8cec7cd8967a"/>
  <p:tag name="MIO_UPDATE" val="True"/>
  <p:tag name="MIO_VERSION" val="16.02.2021 15:34:37"/>
  <p:tag name="MIO_DBID" val="0F45B44C-9BC7-4D85-81C4-7155EE70A7B9"/>
  <p:tag name="MIO_LASTDOWNLOADED" val="08.03.2022 14:30:15.453"/>
  <p:tag name="MIO_OBJECTNAME" val="Pulse-1"/>
  <p:tag name="MIO_LASTEDITORNAME" val="Luke Johnson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6.36221"/>
  <p:tag name="LEFT" val="0"/>
  <p:tag name="WIDTH" val="359.9999"/>
  <p:tag name="HEIGHT" val="283.090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56.6286"/>
  <p:tag name="LEFT" val="17.11047"/>
  <p:tag name="WIDTH" val="317.4803"/>
  <p:tag name="HEIGHT" val="10.9054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f1410df4-8ff8-4214-ad36-13c46f254289"/>
</p:tagLst>
</file>

<file path=ppt/theme/theme1.xml><?xml version="1.0" encoding="utf-8"?>
<a:theme xmlns:a="http://schemas.openxmlformats.org/drawingml/2006/main" name="Software AG 2022">
  <a:themeElements>
    <a:clrScheme name="Software AG 2022">
      <a:dk1>
        <a:srgbClr val="011F3D"/>
      </a:dk1>
      <a:lt1>
        <a:srgbClr val="FFFFFF"/>
      </a:lt1>
      <a:dk2>
        <a:srgbClr val="011F3D"/>
      </a:dk2>
      <a:lt2>
        <a:srgbClr val="F2F2EA"/>
      </a:lt2>
      <a:accent1>
        <a:srgbClr val="9A50F8"/>
      </a:accent1>
      <a:accent2>
        <a:srgbClr val="3CC1B7"/>
      </a:accent2>
      <a:accent3>
        <a:srgbClr val="D9EC27"/>
      </a:accent3>
      <a:accent4>
        <a:srgbClr val="3B2C5E"/>
      </a:accent4>
      <a:accent5>
        <a:srgbClr val="1C5569"/>
      </a:accent5>
      <a:accent6>
        <a:srgbClr val="E53764"/>
      </a:accent6>
      <a:hlink>
        <a:srgbClr val="011F3D"/>
      </a:hlink>
      <a:folHlink>
        <a:srgbClr val="9A50F8"/>
      </a:folHlink>
    </a:clrScheme>
    <a:fontScheme name="Software AG 2022">
      <a:majorFont>
        <a:latin typeface="Segoe UI"/>
        <a:ea typeface="Segoe UI"/>
        <a:cs typeface="Segoe UI"/>
      </a:majorFont>
      <a:minorFont>
        <a:latin typeface="Segoe UI"/>
        <a:ea typeface="Segoe UI"/>
        <a:cs typeface="Segoe UI"/>
      </a:minorFont>
    </a:fontScheme>
    <a:fmtScheme name="Software AG 2022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71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accent1"/>
        </a:solidFill>
        <a:solidFill>
          <a:schemeClr val="accent2"/>
        </a:soli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97200" tIns="97200" rIns="97200" bIns="97200" rtlCol="0" anchor="ctr"/>
      <a:lstStyle>
        <a:defPPr algn="ctr" defTabSz="972000">
          <a:lnSpc>
            <a:spcPct val="120000"/>
          </a:lnSpc>
          <a:spcAft>
            <a:spcPts val="700"/>
          </a:spcAft>
          <a:defRPr dirty="0">
            <a:solidFill>
              <a:schemeClr val="tx1"/>
            </a:solidFill>
          </a:defRPr>
        </a:defPPr>
      </a:lstStyle>
      <a:style>
        <a:lnRef idx="3">
          <a:schemeClr val="lt1"/>
        </a:lnRef>
        <a:fillRef idx="1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>
          <a:noFill/>
        </a:ln>
      </a:spPr>
      <a:bodyPr vert="horz" wrap="square" lIns="0" tIns="0" rIns="0" bIns="0" rtlCol="0">
        <a:noAutofit/>
      </a:bodyPr>
      <a:lstStyle>
        <a:defPPr algn="l" defTabSz="972000">
          <a:lnSpc>
            <a:spcPct val="120000"/>
          </a:lnSpc>
          <a:spcAft>
            <a:spcPts val="765"/>
          </a:spcAft>
          <a:defRPr dirty="0"/>
        </a:defPPr>
      </a:lstStyle>
    </a:txDef>
  </a:objectDefaults>
  <a:extraClrSchemeLst>
    <a:extraClrScheme>
      <a:clrScheme name="Software AG 2022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9A50F8"/>
        </a:accent1>
        <a:accent2>
          <a:srgbClr val="3CC1B7"/>
        </a:accent2>
        <a:accent3>
          <a:srgbClr val="D9EC27"/>
        </a:accent3>
        <a:accent4>
          <a:srgbClr val="3B2C5E"/>
        </a:accent4>
        <a:accent5>
          <a:srgbClr val="1C5569"/>
        </a:accent5>
        <a:accent6>
          <a:srgbClr val="E53764"/>
        </a:accent6>
        <a:hlink>
          <a:srgbClr val="011F3D"/>
        </a:hlink>
        <a:folHlink>
          <a:srgbClr val="9A50F8"/>
        </a:folHlink>
      </a:clrScheme>
    </a:extraClrScheme>
    <a:extraClrScheme>
      <a:clrScheme name="SAG - Deep Pulse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9A50F8"/>
        </a:accent1>
        <a:accent2>
          <a:srgbClr val="1C5569"/>
        </a:accent2>
        <a:accent3>
          <a:srgbClr val="3CC1B7"/>
        </a:accent3>
        <a:accent4>
          <a:srgbClr val="D9EC27"/>
        </a:accent4>
        <a:accent5>
          <a:srgbClr val="1C5569"/>
        </a:accent5>
        <a:accent6>
          <a:srgbClr val="9A50F8"/>
        </a:accent6>
        <a:hlink>
          <a:srgbClr val="011F3D"/>
        </a:hlink>
        <a:folHlink>
          <a:srgbClr val="9A50F8"/>
        </a:folHlink>
      </a:clrScheme>
    </a:extraClrScheme>
    <a:extraClrScheme>
      <a:clrScheme name="SAG - Deep Sense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3CC1B7"/>
        </a:accent1>
        <a:accent2>
          <a:srgbClr val="1C5569"/>
        </a:accent2>
        <a:accent3>
          <a:srgbClr val="9A50F8"/>
        </a:accent3>
        <a:accent4>
          <a:srgbClr val="D9EC27"/>
        </a:accent4>
        <a:accent5>
          <a:srgbClr val="1C5569"/>
        </a:accent5>
        <a:accent6>
          <a:srgbClr val="3CC1B7"/>
        </a:accent6>
        <a:hlink>
          <a:srgbClr val="011F3D"/>
        </a:hlink>
        <a:folHlink>
          <a:srgbClr val="3CC1B7"/>
        </a:folHlink>
      </a:clrScheme>
    </a:extraClrScheme>
    <a:extraClrScheme>
      <a:clrScheme name="SAG - Life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D9EC27"/>
        </a:accent1>
        <a:accent2>
          <a:srgbClr val="3CC1B7"/>
        </a:accent2>
        <a:accent3>
          <a:srgbClr val="9A50F8"/>
        </a:accent3>
        <a:accent4>
          <a:srgbClr val="1C5569"/>
        </a:accent4>
        <a:accent5>
          <a:srgbClr val="3B2C5E"/>
        </a:accent5>
        <a:accent6>
          <a:srgbClr val="E53764"/>
        </a:accent6>
        <a:hlink>
          <a:srgbClr val="011F3D"/>
        </a:hlink>
        <a:folHlink>
          <a:srgbClr val="9A50F8"/>
        </a:folHlink>
      </a:clrScheme>
    </a:extraClrScheme>
    <a:extraClrScheme>
      <a:clrScheme name="SAG - Red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E53764"/>
        </a:accent1>
        <a:accent2>
          <a:srgbClr val="9A50F8"/>
        </a:accent2>
        <a:accent3>
          <a:srgbClr val="3CC1B7"/>
        </a:accent3>
        <a:accent4>
          <a:srgbClr val="D9EC27"/>
        </a:accent4>
        <a:accent5>
          <a:srgbClr val="1C5569"/>
        </a:accent5>
        <a:accent6>
          <a:srgbClr val="3B2C5E"/>
        </a:accent6>
        <a:hlink>
          <a:srgbClr val="011F3D"/>
        </a:hlink>
        <a:folHlink>
          <a:srgbClr val="3CC1B7"/>
        </a:folHlink>
      </a:clrScheme>
    </a:extraClrScheme>
    <a:extraClrScheme>
      <a:clrScheme name="SAG - Sense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3CC1B7"/>
        </a:accent1>
        <a:accent2>
          <a:srgbClr val="9A50F8"/>
        </a:accent2>
        <a:accent3>
          <a:srgbClr val="D9EC27"/>
        </a:accent3>
        <a:accent4>
          <a:srgbClr val="1C5569"/>
        </a:accent4>
        <a:accent5>
          <a:srgbClr val="3B2C5E"/>
        </a:accent5>
        <a:accent6>
          <a:srgbClr val="E53764"/>
        </a:accent6>
        <a:hlink>
          <a:srgbClr val="011F3D"/>
        </a:hlink>
        <a:folHlink>
          <a:srgbClr val="9A50F8"/>
        </a:folHlink>
      </a:clrScheme>
    </a:extraClrScheme>
  </a:extraClrSchemeLst>
  <a:custClrLst>
    <a:custClr name="SAG1">
      <a:srgbClr val="E53764"/>
    </a:custClr>
    <a:custClr name="SAG2">
      <a:srgbClr val="FFFFFF"/>
    </a:custClr>
    <a:custClr name="SAG3">
      <a:srgbClr val="FFFFFF"/>
    </a:custClr>
    <a:custClr name="SAG4">
      <a:srgbClr val="344C64"/>
    </a:custClr>
    <a:custClr name="SAG5">
      <a:srgbClr val="AE73F9"/>
    </a:custClr>
    <a:custClr name="SAG6">
      <a:srgbClr val="63CDC5"/>
    </a:custClr>
    <a:custClr name="SAG7">
      <a:srgbClr val="E1F052"/>
    </a:custClr>
    <a:custClr name="SAG8">
      <a:srgbClr val="62567E"/>
    </a:custClr>
    <a:custClr name="SAG9">
      <a:srgbClr val="497787"/>
    </a:custClr>
    <a:custClr name="SAG10">
      <a:srgbClr val="EA5F83"/>
    </a:custClr>
    <a:custClr name="SAG11">
      <a:srgbClr val="D9EC27"/>
    </a:custClr>
    <a:custClr name="SAG12">
      <a:srgbClr val="FFFFFF"/>
    </a:custClr>
    <a:custClr name="SAG13">
      <a:srgbClr val="FFFFFF"/>
    </a:custClr>
    <a:custClr name="SAG14">
      <a:srgbClr val="67798B"/>
    </a:custClr>
    <a:custClr name="SAG15">
      <a:srgbClr val="C296FB"/>
    </a:custClr>
    <a:custClr name="SAG16">
      <a:srgbClr val="8ADAD4"/>
    </a:custClr>
    <a:custClr name="SAG17">
      <a:srgbClr val="E8F47D"/>
    </a:custClr>
    <a:custClr name="SAG18">
      <a:srgbClr val="89809E"/>
    </a:custClr>
    <a:custClr name="SAG19">
      <a:srgbClr val="7799A5"/>
    </a:custClr>
    <a:custClr name="SAG20">
      <a:srgbClr val="EF87A2"/>
    </a:custClr>
    <a:custClr name="SAG21">
      <a:srgbClr val="1CD469"/>
    </a:custClr>
    <a:custClr name="SAG22">
      <a:srgbClr val="FFFFFF"/>
    </a:custClr>
    <a:custClr name="SAG23">
      <a:srgbClr val="FFFFFF"/>
    </a:custClr>
    <a:custClr name="SAG24">
      <a:srgbClr val="99A5B1"/>
    </a:custClr>
    <a:custClr name="SAG25">
      <a:srgbClr val="D7B9FC"/>
    </a:custClr>
    <a:custClr name="SAG26">
      <a:srgbClr val="B1E6E2"/>
    </a:custClr>
    <a:custClr name="SAG27">
      <a:srgbClr val="F0F7A9"/>
    </a:custClr>
    <a:custClr name="SAG28">
      <a:srgbClr val="B1ABBF"/>
    </a:custClr>
    <a:custClr name="SAG29">
      <a:srgbClr val="A4BBC3"/>
    </a:custClr>
    <a:custClr name="SAG30">
      <a:srgbClr val="F5AFC1"/>
    </a:custClr>
    <a:custClr name="SAG31">
      <a:srgbClr val="FFFFFF"/>
    </a:custClr>
    <a:custClr name="SAG32">
      <a:srgbClr val="FFFFFF"/>
    </a:custClr>
    <a:custClr name="SAG33">
      <a:srgbClr val="FFFFFF"/>
    </a:custClr>
    <a:custClr name="SAG34">
      <a:srgbClr val="CCD2D8"/>
    </a:custClr>
    <a:custClr name="SAG35">
      <a:srgbClr val="EBDCFE"/>
    </a:custClr>
    <a:custClr name="SAG36">
      <a:srgbClr val="D8F3F1"/>
    </a:custClr>
    <a:custClr name="SAG37">
      <a:srgbClr val="F7FBD4"/>
    </a:custClr>
    <a:custClr name="SAG38">
      <a:srgbClr val="D8D5DF"/>
    </a:custClr>
    <a:custClr name="SAG39">
      <a:srgbClr val="D2DDE1"/>
    </a:custClr>
    <a:custClr name="SAG40">
      <a:srgbClr val="FAD7E0"/>
    </a:custClr>
    <a:custClr name="SAG41">
      <a:srgbClr val="FFFFFF"/>
    </a:custClr>
    <a:custClr name="SAG42">
      <a:srgbClr val="FFFFFF"/>
    </a:custClr>
    <a:custClr name="SAG43">
      <a:srgbClr val="FFFFFF"/>
    </a:custClr>
    <a:custClr name="SAG44">
      <a:srgbClr val="E6E9EC"/>
    </a:custClr>
    <a:custClr name="SAG45">
      <a:srgbClr val="F5EEFE"/>
    </a:custClr>
    <a:custClr name="SAG46">
      <a:srgbClr val="ECF9F8"/>
    </a:custClr>
    <a:custClr name="SAG47">
      <a:srgbClr val="FBFDE9"/>
    </a:custClr>
    <a:custClr name="SAG48">
      <a:srgbClr val="EBEAEF"/>
    </a:custClr>
    <a:custClr name="SAG49">
      <a:srgbClr val="E8EEF0"/>
    </a:custClr>
    <a:custClr name="SAG50">
      <a:srgbClr val="FCE9EE"/>
    </a:custClr>
  </a:custClrLst>
  <a:extLst>
    <a:ext uri="{05A4C25C-085E-4340-85A3-A5531E510DB2}">
      <thm15:themeFamily xmlns:thm15="http://schemas.microsoft.com/office/thememl/2012/main" name="SAG" id="{81A187F2-36E6-4147-B20D-BEB810E4824E}" vid="{670117A1-D6D8-AC43-BED2-B18680E650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6A5F8EBBB9094588BD53A186E8CCF3" ma:contentTypeVersion="14" ma:contentTypeDescription="Create a new document." ma:contentTypeScope="" ma:versionID="eb84e1674edad55411b186f9ce15ff75">
  <xsd:schema xmlns:xsd="http://www.w3.org/2001/XMLSchema" xmlns:xs="http://www.w3.org/2001/XMLSchema" xmlns:p="http://schemas.microsoft.com/office/2006/metadata/properties" xmlns:ns2="f4b6a92c-e295-4600-9d7a-80c091dfc4e0" xmlns:ns3="2e105430-be12-4d74-b623-8c0ee648e992" targetNamespace="http://schemas.microsoft.com/office/2006/metadata/properties" ma:root="true" ma:fieldsID="6be5e95c49a6f621cbf4008c7b78073b" ns2:_="" ns3:_="">
    <xsd:import namespace="f4b6a92c-e295-4600-9d7a-80c091dfc4e0"/>
    <xsd:import namespace="2e105430-be12-4d74-b623-8c0ee648e9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Text_Lookup" minOccurs="0"/>
                <xsd:element ref="ns3:TaxKeywordTaxHTField" minOccurs="0"/>
                <xsd:element ref="ns3:TaxCatchAll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b6a92c-e295-4600-9d7a-80c091dfc4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Text_Lookup" ma:index="10" nillable="true" ma:displayName="Text_Lookup" ma:format="Dropdown" ma:list="b30e51fb-f3fb-406e-ab15-1609749abe80" ma:internalName="Text_Lookup" ma:showField="Title">
      <xsd:simpleType>
        <xsd:restriction base="dms:Lookup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c46c2a7b-827f-4770-b8d7-723d5daf04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05430-be12-4d74-b623-8c0ee648e99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2" nillable="true" ma:taxonomy="true" ma:internalName="TaxKeywordTaxHTField" ma:taxonomyFieldName="TaxKeyword" ma:displayName="Enterprise Keywords" ma:fieldId="{23f27201-bee3-471e-b2e7-b64fd8b7ca38}" ma:taxonomyMulti="true" ma:sspId="c46c2a7b-827f-4770-b8d7-723d5daf04a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3" nillable="true" ma:displayName="Taxonomy Catch All Column" ma:hidden="true" ma:list="{ee8a5a97-3d30-4cc9-b4c2-b4104f574a74}" ma:internalName="TaxCatchAll" ma:showField="CatchAllData" ma:web="2e105430-be12-4d74-b623-8c0ee648e9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xt_Lookup xmlns="f4b6a92c-e295-4600-9d7a-80c091dfc4e0" xsi:nil="true"/>
    <TaxCatchAll xmlns="2e105430-be12-4d74-b623-8c0ee648e992" xsi:nil="true"/>
    <lcf76f155ced4ddcb4097134ff3c332f xmlns="f4b6a92c-e295-4600-9d7a-80c091dfc4e0">
      <Terms xmlns="http://schemas.microsoft.com/office/infopath/2007/PartnerControls"/>
    </lcf76f155ced4ddcb4097134ff3c332f>
    <TaxKeywordTaxHTField xmlns="2e105430-be12-4d74-b623-8c0ee648e992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F007CB-4AC2-49F9-9F11-A3AE5E7EF1BA}">
  <ds:schemaRefs>
    <ds:schemaRef ds:uri="2e105430-be12-4d74-b623-8c0ee648e992"/>
    <ds:schemaRef ds:uri="f4b6a92c-e295-4600-9d7a-80c091dfc4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88F4BA1-82F4-4573-BC6D-9427A9494968}">
  <ds:schemaRefs>
    <ds:schemaRef ds:uri="2e105430-be12-4d74-b623-8c0ee648e992"/>
    <ds:schemaRef ds:uri="f4b6a92c-e295-4600-9d7a-80c091dfc4e0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379AD00-36D3-4A36-A440-1B8967C7A83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e9ddd37-01c2-47a1-893c-5c0bdc1f6d39}" enabled="1" method="Privileged" siteId="{d9662eb9-ad98-4e74-a8a2-04ed5d544db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Software AG 2022</Template>
  <TotalTime>27799</TotalTime>
  <Words>1586</Words>
  <Application>Microsoft Macintosh PowerPoint</Application>
  <PresentationFormat>Widescreen</PresentationFormat>
  <Paragraphs>329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Arial</vt:lpstr>
      <vt:lpstr>Calibri</vt:lpstr>
      <vt:lpstr>Courier New</vt:lpstr>
      <vt:lpstr>Helvetica Neue</vt:lpstr>
      <vt:lpstr>Inter</vt:lpstr>
      <vt:lpstr>Rubik</vt:lpstr>
      <vt:lpstr>Segoe UI</vt:lpstr>
      <vt:lpstr>Symbol</vt:lpstr>
      <vt:lpstr>Wingdings</vt:lpstr>
      <vt:lpstr>Software AG 2022</vt:lpstr>
      <vt:lpstr>DevOps 4 webMethods.io Integration</vt:lpstr>
      <vt:lpstr>DevOps 4 webMethods.io</vt:lpstr>
      <vt:lpstr>webMethods.io iPaaS</vt:lpstr>
      <vt:lpstr>webMethods.io Integration</vt:lpstr>
      <vt:lpstr>DevOps</vt:lpstr>
      <vt:lpstr>Requirement &amp; Benefits  </vt:lpstr>
      <vt:lpstr>Context</vt:lpstr>
      <vt:lpstr>Context</vt:lpstr>
      <vt:lpstr>Use case Overview</vt:lpstr>
      <vt:lpstr>Use case Overview</vt:lpstr>
      <vt:lpstr>Use case Overview</vt:lpstr>
      <vt:lpstr>Use case Overview</vt:lpstr>
      <vt:lpstr>Use case Overview</vt:lpstr>
      <vt:lpstr>Use case Overview</vt:lpstr>
      <vt:lpstr>Use case Overview</vt:lpstr>
      <vt:lpstr>Use case Overview</vt:lpstr>
      <vt:lpstr>Show &amp; Tell / Demo</vt:lpstr>
      <vt:lpstr>Demo</vt:lpstr>
      <vt:lpstr>Demo</vt:lpstr>
      <vt:lpstr>What Next</vt:lpstr>
      <vt:lpstr>Next Steps</vt:lpstr>
      <vt:lpstr>Next Steps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4 webMethods.io</dc:title>
  <dc:creator>Sabapathy, Srinivasan</dc:creator>
  <cp:lastModifiedBy>Sabapathy, Srinivasan</cp:lastModifiedBy>
  <cp:revision>46</cp:revision>
  <dcterms:created xsi:type="dcterms:W3CDTF">2023-02-04T12:12:00Z</dcterms:created>
  <dcterms:modified xsi:type="dcterms:W3CDTF">2023-10-12T07:06:47Z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Text">
    <vt:lpwstr>Classification: Internalㅤㅤㅤㅤ</vt:lpwstr>
  </property>
  <property fmtid="{D5CDD505-2E9C-101B-9397-08002B2CF9AE}" pid="3" name="TaxKeyword">
    <vt:lpwstr/>
  </property>
  <property fmtid="{D5CDD505-2E9C-101B-9397-08002B2CF9AE}" pid="4" name="ContentTypeId">
    <vt:lpwstr>0x010100C76A5F8EBBB9094588BD53A186E8CCF3</vt:lpwstr>
  </property>
</Properties>
</file>